
<file path=[Content_Types].xml><?xml version="1.0" encoding="utf-8"?>
<Types xmlns="http://schemas.openxmlformats.org/package/2006/content-types">
  <Default Extension="tmp" ContentType="image/png"/>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62" r:id="rId3"/>
    <p:sldId id="264" r:id="rId4"/>
    <p:sldId id="263" r:id="rId5"/>
    <p:sldId id="329" r:id="rId6"/>
    <p:sldId id="265" r:id="rId7"/>
    <p:sldId id="298" r:id="rId8"/>
    <p:sldId id="299" r:id="rId9"/>
    <p:sldId id="300" r:id="rId10"/>
    <p:sldId id="301" r:id="rId11"/>
    <p:sldId id="302" r:id="rId12"/>
    <p:sldId id="328" r:id="rId13"/>
    <p:sldId id="303" r:id="rId14"/>
    <p:sldId id="304" r:id="rId15"/>
    <p:sldId id="306" r:id="rId16"/>
    <p:sldId id="307" r:id="rId17"/>
    <p:sldId id="308" r:id="rId18"/>
    <p:sldId id="309" r:id="rId19"/>
    <p:sldId id="310" r:id="rId20"/>
    <p:sldId id="311" r:id="rId21"/>
    <p:sldId id="312" r:id="rId22"/>
    <p:sldId id="313" r:id="rId23"/>
    <p:sldId id="314" r:id="rId24"/>
    <p:sldId id="316" r:id="rId25"/>
    <p:sldId id="317" r:id="rId26"/>
    <p:sldId id="318" r:id="rId27"/>
    <p:sldId id="322" r:id="rId28"/>
    <p:sldId id="323" r:id="rId29"/>
    <p:sldId id="319" r:id="rId30"/>
    <p:sldId id="320" r:id="rId31"/>
    <p:sldId id="321" r:id="rId32"/>
    <p:sldId id="324" r:id="rId33"/>
    <p:sldId id="325" r:id="rId34"/>
    <p:sldId id="326" r:id="rId35"/>
    <p:sldId id="327" r:id="rId36"/>
    <p:sldId id="297" r:id="rId37"/>
  </p:sldIdLst>
  <p:sldSz cx="9144000" cy="6858000" type="screen4x3"/>
  <p:notesSz cx="6797675" cy="9926638"/>
  <p:custDataLst>
    <p:tags r:id="rId38"/>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94" autoAdjust="0"/>
    <p:restoredTop sz="94660"/>
  </p:normalViewPr>
  <p:slideViewPr>
    <p:cSldViewPr snapToGrid="0" showGuides="1">
      <p:cViewPr varScale="1">
        <p:scale>
          <a:sx n="115" d="100"/>
          <a:sy n="115" d="100"/>
        </p:scale>
        <p:origin x="1290"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deusz Gwiazdowski" userId="ca4138a7-66c4-4fa8-b6ba-c8f2815023fa" providerId="ADAL" clId="{6A4DF02B-F46F-4B6A-9958-4040F0482746}"/>
    <pc:docChg chg="modSld">
      <pc:chgData name="Tadeusz Gwiazdowski" userId="ca4138a7-66c4-4fa8-b6ba-c8f2815023fa" providerId="ADAL" clId="{6A4DF02B-F46F-4B6A-9958-4040F0482746}" dt="2023-09-29T13:25:53.656" v="1" actId="20577"/>
      <pc:docMkLst>
        <pc:docMk/>
      </pc:docMkLst>
      <pc:sldChg chg="modSp">
        <pc:chgData name="Tadeusz Gwiazdowski" userId="ca4138a7-66c4-4fa8-b6ba-c8f2815023fa" providerId="ADAL" clId="{6A4DF02B-F46F-4B6A-9958-4040F0482746}" dt="2023-09-29T13:25:53.656" v="1" actId="20577"/>
        <pc:sldMkLst>
          <pc:docMk/>
          <pc:sldMk cId="3130959312" sldId="298"/>
        </pc:sldMkLst>
        <pc:spChg chg="mod">
          <ac:chgData name="Tadeusz Gwiazdowski" userId="ca4138a7-66c4-4fa8-b6ba-c8f2815023fa" providerId="ADAL" clId="{6A4DF02B-F46F-4B6A-9958-4040F0482746}" dt="2023-09-29T13:25:53.656" v="1" actId="20577"/>
          <ac:spMkLst>
            <pc:docMk/>
            <pc:sldMk cId="3130959312" sldId="298"/>
            <ac:spMk id="4" creationId="{33AE2ED4-D365-40B0-A6D4-3C19D5C57C0B}"/>
          </ac:spMkLst>
        </pc:spChg>
      </pc:sldChg>
    </pc:docChg>
  </pc:docChgLst>
  <pc:docChgLst>
    <pc:chgData name="Tadeusz Gwiazdowski" userId="ca4138a7-66c4-4fa8-b6ba-c8f2815023fa" providerId="ADAL" clId="{0CC462C4-FA6E-44A5-A6F9-16E008A0D6C7}"/>
    <pc:docChg chg="custSel addSld delSld modSld">
      <pc:chgData name="Tadeusz Gwiazdowski" userId="ca4138a7-66c4-4fa8-b6ba-c8f2815023fa" providerId="ADAL" clId="{0CC462C4-FA6E-44A5-A6F9-16E008A0D6C7}" dt="2023-07-31T16:25:38.750" v="2586" actId="2696"/>
      <pc:docMkLst>
        <pc:docMk/>
      </pc:docMkLst>
      <pc:sldChg chg="modSp mod">
        <pc:chgData name="Tadeusz Gwiazdowski" userId="ca4138a7-66c4-4fa8-b6ba-c8f2815023fa" providerId="ADAL" clId="{0CC462C4-FA6E-44A5-A6F9-16E008A0D6C7}" dt="2023-07-28T20:56:45.122" v="2580" actId="20577"/>
        <pc:sldMkLst>
          <pc:docMk/>
          <pc:sldMk cId="2438924024" sldId="297"/>
        </pc:sldMkLst>
        <pc:spChg chg="mod">
          <ac:chgData name="Tadeusz Gwiazdowski" userId="ca4138a7-66c4-4fa8-b6ba-c8f2815023fa" providerId="ADAL" clId="{0CC462C4-FA6E-44A5-A6F9-16E008A0D6C7}" dt="2023-07-28T20:56:45.122" v="2580" actId="20577"/>
          <ac:spMkLst>
            <pc:docMk/>
            <pc:sldMk cId="2438924024" sldId="297"/>
            <ac:spMk id="4" creationId="{33AE2ED4-D365-40B0-A6D4-3C19D5C57C0B}"/>
          </ac:spMkLst>
        </pc:spChg>
      </pc:sldChg>
      <pc:sldChg chg="modSp mod">
        <pc:chgData name="Tadeusz Gwiazdowski" userId="ca4138a7-66c4-4fa8-b6ba-c8f2815023fa" providerId="ADAL" clId="{0CC462C4-FA6E-44A5-A6F9-16E008A0D6C7}" dt="2023-07-31T16:24:33.870" v="2585" actId="20577"/>
        <pc:sldMkLst>
          <pc:docMk/>
          <pc:sldMk cId="3928822851" sldId="304"/>
        </pc:sldMkLst>
        <pc:spChg chg="mod">
          <ac:chgData name="Tadeusz Gwiazdowski" userId="ca4138a7-66c4-4fa8-b6ba-c8f2815023fa" providerId="ADAL" clId="{0CC462C4-FA6E-44A5-A6F9-16E008A0D6C7}" dt="2023-07-31T16:24:33.870" v="2585" actId="20577"/>
          <ac:spMkLst>
            <pc:docMk/>
            <pc:sldMk cId="3928822851" sldId="304"/>
            <ac:spMk id="4" creationId="{33AE2ED4-D365-40B0-A6D4-3C19D5C57C0B}"/>
          </ac:spMkLst>
        </pc:spChg>
      </pc:sldChg>
      <pc:sldChg chg="modSp">
        <pc:chgData name="Tadeusz Gwiazdowski" userId="ca4138a7-66c4-4fa8-b6ba-c8f2815023fa" providerId="ADAL" clId="{0CC462C4-FA6E-44A5-A6F9-16E008A0D6C7}" dt="2023-07-28T19:09:22.835" v="481" actId="20577"/>
        <pc:sldMkLst>
          <pc:docMk/>
          <pc:sldMk cId="3775597392" sldId="306"/>
        </pc:sldMkLst>
        <pc:spChg chg="mod">
          <ac:chgData name="Tadeusz Gwiazdowski" userId="ca4138a7-66c4-4fa8-b6ba-c8f2815023fa" providerId="ADAL" clId="{0CC462C4-FA6E-44A5-A6F9-16E008A0D6C7}" dt="2023-07-28T19:09:22.835" v="481" actId="20577"/>
          <ac:spMkLst>
            <pc:docMk/>
            <pc:sldMk cId="3775597392" sldId="306"/>
            <ac:spMk id="4" creationId="{33AE2ED4-D365-40B0-A6D4-3C19D5C57C0B}"/>
          </ac:spMkLst>
        </pc:spChg>
      </pc:sldChg>
      <pc:sldChg chg="modSp mod">
        <pc:chgData name="Tadeusz Gwiazdowski" userId="ca4138a7-66c4-4fa8-b6ba-c8f2815023fa" providerId="ADAL" clId="{0CC462C4-FA6E-44A5-A6F9-16E008A0D6C7}" dt="2023-07-28T17:18:03.889" v="447" actId="20577"/>
        <pc:sldMkLst>
          <pc:docMk/>
          <pc:sldMk cId="3220763633" sldId="314"/>
        </pc:sldMkLst>
        <pc:spChg chg="mod">
          <ac:chgData name="Tadeusz Gwiazdowski" userId="ca4138a7-66c4-4fa8-b6ba-c8f2815023fa" providerId="ADAL" clId="{0CC462C4-FA6E-44A5-A6F9-16E008A0D6C7}" dt="2023-07-28T17:18:03.889" v="447" actId="20577"/>
          <ac:spMkLst>
            <pc:docMk/>
            <pc:sldMk cId="3220763633" sldId="314"/>
            <ac:spMk id="4" creationId="{33AE2ED4-D365-40B0-A6D4-3C19D5C57C0B}"/>
          </ac:spMkLst>
        </pc:spChg>
      </pc:sldChg>
      <pc:sldChg chg="add del">
        <pc:chgData name="Tadeusz Gwiazdowski" userId="ca4138a7-66c4-4fa8-b6ba-c8f2815023fa" providerId="ADAL" clId="{0CC462C4-FA6E-44A5-A6F9-16E008A0D6C7}" dt="2023-07-31T16:25:38.750" v="2586" actId="2696"/>
        <pc:sldMkLst>
          <pc:docMk/>
          <pc:sldMk cId="3637396335" sldId="315"/>
        </pc:sldMkLst>
      </pc:sldChg>
      <pc:sldChg chg="addSp modSp add mod">
        <pc:chgData name="Tadeusz Gwiazdowski" userId="ca4138a7-66c4-4fa8-b6ba-c8f2815023fa" providerId="ADAL" clId="{0CC462C4-FA6E-44A5-A6F9-16E008A0D6C7}" dt="2023-07-28T17:24:57.045" v="480" actId="1076"/>
        <pc:sldMkLst>
          <pc:docMk/>
          <pc:sldMk cId="3198019654" sldId="316"/>
        </pc:sldMkLst>
        <pc:spChg chg="mod">
          <ac:chgData name="Tadeusz Gwiazdowski" userId="ca4138a7-66c4-4fa8-b6ba-c8f2815023fa" providerId="ADAL" clId="{0CC462C4-FA6E-44A5-A6F9-16E008A0D6C7}" dt="2023-07-28T17:19:36.242" v="471" actId="20577"/>
          <ac:spMkLst>
            <pc:docMk/>
            <pc:sldMk cId="3198019654" sldId="316"/>
            <ac:spMk id="4" creationId="{33AE2ED4-D365-40B0-A6D4-3C19D5C57C0B}"/>
          </ac:spMkLst>
        </pc:spChg>
        <pc:spChg chg="mod">
          <ac:chgData name="Tadeusz Gwiazdowski" userId="ca4138a7-66c4-4fa8-b6ba-c8f2815023fa" providerId="ADAL" clId="{0CC462C4-FA6E-44A5-A6F9-16E008A0D6C7}" dt="2023-07-28T17:19:29.957" v="468" actId="20577"/>
          <ac:spMkLst>
            <pc:docMk/>
            <pc:sldMk cId="3198019654" sldId="316"/>
            <ac:spMk id="5" creationId="{00000000-0000-0000-0000-000000000000}"/>
          </ac:spMkLst>
        </pc:spChg>
        <pc:picChg chg="add mod">
          <ac:chgData name="Tadeusz Gwiazdowski" userId="ca4138a7-66c4-4fa8-b6ba-c8f2815023fa" providerId="ADAL" clId="{0CC462C4-FA6E-44A5-A6F9-16E008A0D6C7}" dt="2023-07-28T17:24:57.045" v="480" actId="1076"/>
          <ac:picMkLst>
            <pc:docMk/>
            <pc:sldMk cId="3198019654" sldId="316"/>
            <ac:picMk id="6" creationId="{7FE1B366-134B-8737-6338-9B2C41F320E5}"/>
          </ac:picMkLst>
        </pc:picChg>
      </pc:sldChg>
      <pc:sldChg chg="addSp delSp modSp add mod">
        <pc:chgData name="Tadeusz Gwiazdowski" userId="ca4138a7-66c4-4fa8-b6ba-c8f2815023fa" providerId="ADAL" clId="{0CC462C4-FA6E-44A5-A6F9-16E008A0D6C7}" dt="2023-07-28T19:39:09.502" v="492" actId="1076"/>
        <pc:sldMkLst>
          <pc:docMk/>
          <pc:sldMk cId="241985454" sldId="317"/>
        </pc:sldMkLst>
        <pc:picChg chg="del">
          <ac:chgData name="Tadeusz Gwiazdowski" userId="ca4138a7-66c4-4fa8-b6ba-c8f2815023fa" providerId="ADAL" clId="{0CC462C4-FA6E-44A5-A6F9-16E008A0D6C7}" dt="2023-07-28T19:38:32.075" v="483" actId="478"/>
          <ac:picMkLst>
            <pc:docMk/>
            <pc:sldMk cId="241985454" sldId="317"/>
            <ac:picMk id="6" creationId="{7FE1B366-134B-8737-6338-9B2C41F320E5}"/>
          </ac:picMkLst>
        </pc:picChg>
        <pc:picChg chg="add mod">
          <ac:chgData name="Tadeusz Gwiazdowski" userId="ca4138a7-66c4-4fa8-b6ba-c8f2815023fa" providerId="ADAL" clId="{0CC462C4-FA6E-44A5-A6F9-16E008A0D6C7}" dt="2023-07-28T19:39:09.502" v="492" actId="1076"/>
          <ac:picMkLst>
            <pc:docMk/>
            <pc:sldMk cId="241985454" sldId="317"/>
            <ac:picMk id="7" creationId="{D4D89E08-F57E-E449-0D1A-16F12F399EE5}"/>
          </ac:picMkLst>
        </pc:picChg>
      </pc:sldChg>
      <pc:sldChg chg="add">
        <pc:chgData name="Tadeusz Gwiazdowski" userId="ca4138a7-66c4-4fa8-b6ba-c8f2815023fa" providerId="ADAL" clId="{0CC462C4-FA6E-44A5-A6F9-16E008A0D6C7}" dt="2023-07-28T19:41:44.198" v="493" actId="2890"/>
        <pc:sldMkLst>
          <pc:docMk/>
          <pc:sldMk cId="238944118" sldId="318"/>
        </pc:sldMkLst>
      </pc:sldChg>
      <pc:sldChg chg="addSp delSp modSp add mod">
        <pc:chgData name="Tadeusz Gwiazdowski" userId="ca4138a7-66c4-4fa8-b6ba-c8f2815023fa" providerId="ADAL" clId="{0CC462C4-FA6E-44A5-A6F9-16E008A0D6C7}" dt="2023-07-28T20:03:27.436" v="549" actId="1076"/>
        <pc:sldMkLst>
          <pc:docMk/>
          <pc:sldMk cId="1672294563" sldId="319"/>
        </pc:sldMkLst>
        <pc:spChg chg="mod">
          <ac:chgData name="Tadeusz Gwiazdowski" userId="ca4138a7-66c4-4fa8-b6ba-c8f2815023fa" providerId="ADAL" clId="{0CC462C4-FA6E-44A5-A6F9-16E008A0D6C7}" dt="2023-07-28T19:55:48.796" v="532" actId="20577"/>
          <ac:spMkLst>
            <pc:docMk/>
            <pc:sldMk cId="1672294563" sldId="319"/>
            <ac:spMk id="5" creationId="{00000000-0000-0000-0000-000000000000}"/>
          </ac:spMkLst>
        </pc:spChg>
        <pc:picChg chg="add del mod">
          <ac:chgData name="Tadeusz Gwiazdowski" userId="ca4138a7-66c4-4fa8-b6ba-c8f2815023fa" providerId="ADAL" clId="{0CC462C4-FA6E-44A5-A6F9-16E008A0D6C7}" dt="2023-07-28T20:02:47.544" v="540" actId="478"/>
          <ac:picMkLst>
            <pc:docMk/>
            <pc:sldMk cId="1672294563" sldId="319"/>
            <ac:picMk id="6" creationId="{6FD3CAE5-7DAF-6164-CAE2-FA91F994F5D1}"/>
          </ac:picMkLst>
        </pc:picChg>
        <pc:picChg chg="del">
          <ac:chgData name="Tadeusz Gwiazdowski" userId="ca4138a7-66c4-4fa8-b6ba-c8f2815023fa" providerId="ADAL" clId="{0CC462C4-FA6E-44A5-A6F9-16E008A0D6C7}" dt="2023-07-28T19:55:36.661" v="495" actId="478"/>
          <ac:picMkLst>
            <pc:docMk/>
            <pc:sldMk cId="1672294563" sldId="319"/>
            <ac:picMk id="7" creationId="{D4D89E08-F57E-E449-0D1A-16F12F399EE5}"/>
          </ac:picMkLst>
        </pc:picChg>
        <pc:picChg chg="add mod">
          <ac:chgData name="Tadeusz Gwiazdowski" userId="ca4138a7-66c4-4fa8-b6ba-c8f2815023fa" providerId="ADAL" clId="{0CC462C4-FA6E-44A5-A6F9-16E008A0D6C7}" dt="2023-07-28T20:03:27.436" v="549" actId="1076"/>
          <ac:picMkLst>
            <pc:docMk/>
            <pc:sldMk cId="1672294563" sldId="319"/>
            <ac:picMk id="9" creationId="{FB5C6235-8CCA-F315-5434-F742E90D3941}"/>
          </ac:picMkLst>
        </pc:picChg>
      </pc:sldChg>
      <pc:sldChg chg="addSp delSp modSp add mod">
        <pc:chgData name="Tadeusz Gwiazdowski" userId="ca4138a7-66c4-4fa8-b6ba-c8f2815023fa" providerId="ADAL" clId="{0CC462C4-FA6E-44A5-A6F9-16E008A0D6C7}" dt="2023-07-28T20:07:07.591" v="557" actId="1076"/>
        <pc:sldMkLst>
          <pc:docMk/>
          <pc:sldMk cId="410644900" sldId="320"/>
        </pc:sldMkLst>
        <pc:picChg chg="add mod">
          <ac:chgData name="Tadeusz Gwiazdowski" userId="ca4138a7-66c4-4fa8-b6ba-c8f2815023fa" providerId="ADAL" clId="{0CC462C4-FA6E-44A5-A6F9-16E008A0D6C7}" dt="2023-07-28T20:07:07.591" v="557" actId="1076"/>
          <ac:picMkLst>
            <pc:docMk/>
            <pc:sldMk cId="410644900" sldId="320"/>
            <ac:picMk id="6" creationId="{A79E318C-0D80-F67F-1E85-1F2814E9169D}"/>
          </ac:picMkLst>
        </pc:picChg>
        <pc:picChg chg="del">
          <ac:chgData name="Tadeusz Gwiazdowski" userId="ca4138a7-66c4-4fa8-b6ba-c8f2815023fa" providerId="ADAL" clId="{0CC462C4-FA6E-44A5-A6F9-16E008A0D6C7}" dt="2023-07-28T20:06:41.451" v="551" actId="478"/>
          <ac:picMkLst>
            <pc:docMk/>
            <pc:sldMk cId="410644900" sldId="320"/>
            <ac:picMk id="9" creationId="{FB5C6235-8CCA-F315-5434-F742E90D3941}"/>
          </ac:picMkLst>
        </pc:picChg>
      </pc:sldChg>
      <pc:sldChg chg="delSp modSp add mod">
        <pc:chgData name="Tadeusz Gwiazdowski" userId="ca4138a7-66c4-4fa8-b6ba-c8f2815023fa" providerId="ADAL" clId="{0CC462C4-FA6E-44A5-A6F9-16E008A0D6C7}" dt="2023-07-28T20:20:20.413" v="1227" actId="113"/>
        <pc:sldMkLst>
          <pc:docMk/>
          <pc:sldMk cId="25435437" sldId="321"/>
        </pc:sldMkLst>
        <pc:spChg chg="mod">
          <ac:chgData name="Tadeusz Gwiazdowski" userId="ca4138a7-66c4-4fa8-b6ba-c8f2815023fa" providerId="ADAL" clId="{0CC462C4-FA6E-44A5-A6F9-16E008A0D6C7}" dt="2023-07-28T20:20:20.413" v="1227" actId="113"/>
          <ac:spMkLst>
            <pc:docMk/>
            <pc:sldMk cId="25435437" sldId="321"/>
            <ac:spMk id="4" creationId="{33AE2ED4-D365-40B0-A6D4-3C19D5C57C0B}"/>
          </ac:spMkLst>
        </pc:spChg>
        <pc:picChg chg="del">
          <ac:chgData name="Tadeusz Gwiazdowski" userId="ca4138a7-66c4-4fa8-b6ba-c8f2815023fa" providerId="ADAL" clId="{0CC462C4-FA6E-44A5-A6F9-16E008A0D6C7}" dt="2023-07-28T20:08:33.498" v="559" actId="478"/>
          <ac:picMkLst>
            <pc:docMk/>
            <pc:sldMk cId="25435437" sldId="321"/>
            <ac:picMk id="6" creationId="{A79E318C-0D80-F67F-1E85-1F2814E9169D}"/>
          </ac:picMkLst>
        </pc:picChg>
      </pc:sldChg>
      <pc:sldChg chg="delSp modSp add mod">
        <pc:chgData name="Tadeusz Gwiazdowski" userId="ca4138a7-66c4-4fa8-b6ba-c8f2815023fa" providerId="ADAL" clId="{0CC462C4-FA6E-44A5-A6F9-16E008A0D6C7}" dt="2023-07-28T20:37:38.567" v="1426" actId="20577"/>
        <pc:sldMkLst>
          <pc:docMk/>
          <pc:sldMk cId="3859868621" sldId="322"/>
        </pc:sldMkLst>
        <pc:spChg chg="mod">
          <ac:chgData name="Tadeusz Gwiazdowski" userId="ca4138a7-66c4-4fa8-b6ba-c8f2815023fa" providerId="ADAL" clId="{0CC462C4-FA6E-44A5-A6F9-16E008A0D6C7}" dt="2023-07-28T20:37:38.567" v="1426" actId="20577"/>
          <ac:spMkLst>
            <pc:docMk/>
            <pc:sldMk cId="3859868621" sldId="322"/>
            <ac:spMk id="4" creationId="{33AE2ED4-D365-40B0-A6D4-3C19D5C57C0B}"/>
          </ac:spMkLst>
        </pc:spChg>
        <pc:spChg chg="mod">
          <ac:chgData name="Tadeusz Gwiazdowski" userId="ca4138a7-66c4-4fa8-b6ba-c8f2815023fa" providerId="ADAL" clId="{0CC462C4-FA6E-44A5-A6F9-16E008A0D6C7}" dt="2023-07-28T20:22:44.693" v="1254" actId="20577"/>
          <ac:spMkLst>
            <pc:docMk/>
            <pc:sldMk cId="3859868621" sldId="322"/>
            <ac:spMk id="5" creationId="{00000000-0000-0000-0000-000000000000}"/>
          </ac:spMkLst>
        </pc:spChg>
        <pc:picChg chg="del">
          <ac:chgData name="Tadeusz Gwiazdowski" userId="ca4138a7-66c4-4fa8-b6ba-c8f2815023fa" providerId="ADAL" clId="{0CC462C4-FA6E-44A5-A6F9-16E008A0D6C7}" dt="2023-07-28T20:22:47.146" v="1255" actId="478"/>
          <ac:picMkLst>
            <pc:docMk/>
            <pc:sldMk cId="3859868621" sldId="322"/>
            <ac:picMk id="7" creationId="{D4D89E08-F57E-E449-0D1A-16F12F399EE5}"/>
          </ac:picMkLst>
        </pc:picChg>
      </pc:sldChg>
      <pc:sldChg chg="modSp add mod">
        <pc:chgData name="Tadeusz Gwiazdowski" userId="ca4138a7-66c4-4fa8-b6ba-c8f2815023fa" providerId="ADAL" clId="{0CC462C4-FA6E-44A5-A6F9-16E008A0D6C7}" dt="2023-07-28T20:39:40.877" v="1501" actId="5793"/>
        <pc:sldMkLst>
          <pc:docMk/>
          <pc:sldMk cId="3336459181" sldId="323"/>
        </pc:sldMkLst>
        <pc:spChg chg="mod">
          <ac:chgData name="Tadeusz Gwiazdowski" userId="ca4138a7-66c4-4fa8-b6ba-c8f2815023fa" providerId="ADAL" clId="{0CC462C4-FA6E-44A5-A6F9-16E008A0D6C7}" dt="2023-07-28T20:39:40.877" v="1501" actId="5793"/>
          <ac:spMkLst>
            <pc:docMk/>
            <pc:sldMk cId="3336459181" sldId="323"/>
            <ac:spMk id="4" creationId="{33AE2ED4-D365-40B0-A6D4-3C19D5C57C0B}"/>
          </ac:spMkLst>
        </pc:spChg>
      </pc:sldChg>
      <pc:sldChg chg="modSp add mod">
        <pc:chgData name="Tadeusz Gwiazdowski" userId="ca4138a7-66c4-4fa8-b6ba-c8f2815023fa" providerId="ADAL" clId="{0CC462C4-FA6E-44A5-A6F9-16E008A0D6C7}" dt="2023-07-28T20:54:56.474" v="2405" actId="20577"/>
        <pc:sldMkLst>
          <pc:docMk/>
          <pc:sldMk cId="3425820775" sldId="324"/>
        </pc:sldMkLst>
        <pc:spChg chg="mod">
          <ac:chgData name="Tadeusz Gwiazdowski" userId="ca4138a7-66c4-4fa8-b6ba-c8f2815023fa" providerId="ADAL" clId="{0CC462C4-FA6E-44A5-A6F9-16E008A0D6C7}" dt="2023-07-28T20:44:26.363" v="1953" actId="20577"/>
          <ac:spMkLst>
            <pc:docMk/>
            <pc:sldMk cId="3425820775" sldId="324"/>
            <ac:spMk id="3" creationId="{8F5B2BD7-ACAE-4595-8069-FE2C0A6DF2DF}"/>
          </ac:spMkLst>
        </pc:spChg>
        <pc:spChg chg="mod">
          <ac:chgData name="Tadeusz Gwiazdowski" userId="ca4138a7-66c4-4fa8-b6ba-c8f2815023fa" providerId="ADAL" clId="{0CC462C4-FA6E-44A5-A6F9-16E008A0D6C7}" dt="2023-07-28T20:54:56.474" v="2405" actId="20577"/>
          <ac:spMkLst>
            <pc:docMk/>
            <pc:sldMk cId="3425820775" sldId="324"/>
            <ac:spMk id="4" creationId="{33AE2ED4-D365-40B0-A6D4-3C19D5C57C0B}"/>
          </ac:spMkLst>
        </pc:spChg>
        <pc:spChg chg="mod">
          <ac:chgData name="Tadeusz Gwiazdowski" userId="ca4138a7-66c4-4fa8-b6ba-c8f2815023fa" providerId="ADAL" clId="{0CC462C4-FA6E-44A5-A6F9-16E008A0D6C7}" dt="2023-07-28T20:44:46.468" v="1964" actId="20577"/>
          <ac:spMkLst>
            <pc:docMk/>
            <pc:sldMk cId="3425820775" sldId="324"/>
            <ac:spMk id="5" creationId="{00000000-0000-0000-0000-000000000000}"/>
          </ac:spMkLst>
        </pc:spChg>
      </pc:sldChg>
      <pc:sldChg chg="modSp add mod">
        <pc:chgData name="Tadeusz Gwiazdowski" userId="ca4138a7-66c4-4fa8-b6ba-c8f2815023fa" providerId="ADAL" clId="{0CC462C4-FA6E-44A5-A6F9-16E008A0D6C7}" dt="2023-07-28T20:55:26.876" v="2427" actId="5793"/>
        <pc:sldMkLst>
          <pc:docMk/>
          <pc:sldMk cId="4254409870" sldId="325"/>
        </pc:sldMkLst>
        <pc:spChg chg="mod">
          <ac:chgData name="Tadeusz Gwiazdowski" userId="ca4138a7-66c4-4fa8-b6ba-c8f2815023fa" providerId="ADAL" clId="{0CC462C4-FA6E-44A5-A6F9-16E008A0D6C7}" dt="2023-07-28T20:55:26.876" v="2427" actId="5793"/>
          <ac:spMkLst>
            <pc:docMk/>
            <pc:sldMk cId="4254409870" sldId="325"/>
            <ac:spMk id="4" creationId="{33AE2ED4-D365-40B0-A6D4-3C19D5C57C0B}"/>
          </ac:spMkLst>
        </pc:spChg>
      </pc:sldChg>
      <pc:sldChg chg="modSp add mod">
        <pc:chgData name="Tadeusz Gwiazdowski" userId="ca4138a7-66c4-4fa8-b6ba-c8f2815023fa" providerId="ADAL" clId="{0CC462C4-FA6E-44A5-A6F9-16E008A0D6C7}" dt="2023-07-28T20:55:38.695" v="2437" actId="20577"/>
        <pc:sldMkLst>
          <pc:docMk/>
          <pc:sldMk cId="2028988490" sldId="326"/>
        </pc:sldMkLst>
        <pc:spChg chg="mod">
          <ac:chgData name="Tadeusz Gwiazdowski" userId="ca4138a7-66c4-4fa8-b6ba-c8f2815023fa" providerId="ADAL" clId="{0CC462C4-FA6E-44A5-A6F9-16E008A0D6C7}" dt="2023-07-28T20:55:38.695" v="2437" actId="20577"/>
          <ac:spMkLst>
            <pc:docMk/>
            <pc:sldMk cId="2028988490" sldId="326"/>
            <ac:spMk id="4" creationId="{33AE2ED4-D365-40B0-A6D4-3C19D5C57C0B}"/>
          </ac:spMkLst>
        </pc:spChg>
      </pc:sldChg>
      <pc:sldChg chg="modSp add mod">
        <pc:chgData name="Tadeusz Gwiazdowski" userId="ca4138a7-66c4-4fa8-b6ba-c8f2815023fa" providerId="ADAL" clId="{0CC462C4-FA6E-44A5-A6F9-16E008A0D6C7}" dt="2023-07-28T20:55:51.267" v="2467" actId="5793"/>
        <pc:sldMkLst>
          <pc:docMk/>
          <pc:sldMk cId="3487349292" sldId="327"/>
        </pc:sldMkLst>
        <pc:spChg chg="mod">
          <ac:chgData name="Tadeusz Gwiazdowski" userId="ca4138a7-66c4-4fa8-b6ba-c8f2815023fa" providerId="ADAL" clId="{0CC462C4-FA6E-44A5-A6F9-16E008A0D6C7}" dt="2023-07-28T20:55:51.267" v="2467" actId="5793"/>
          <ac:spMkLst>
            <pc:docMk/>
            <pc:sldMk cId="3487349292" sldId="327"/>
            <ac:spMk id="4" creationId="{33AE2ED4-D365-40B0-A6D4-3C19D5C57C0B}"/>
          </ac:spMkLst>
        </pc:spChg>
        <pc:spChg chg="mod">
          <ac:chgData name="Tadeusz Gwiazdowski" userId="ca4138a7-66c4-4fa8-b6ba-c8f2815023fa" providerId="ADAL" clId="{0CC462C4-FA6E-44A5-A6F9-16E008A0D6C7}" dt="2023-07-28T20:55:45.644" v="2448" actId="20577"/>
          <ac:spMkLst>
            <pc:docMk/>
            <pc:sldMk cId="3487349292" sldId="327"/>
            <ac:spMk id="5" creationId="{00000000-0000-0000-0000-000000000000}"/>
          </ac:spMkLst>
        </pc:spChg>
      </pc:sldChg>
    </pc:docChg>
  </pc:docChgLst>
  <pc:docChgLst>
    <pc:chgData name="Tadeusz Gwiazdowski" userId="ca4138a7-66c4-4fa8-b6ba-c8f2815023fa" providerId="ADAL" clId="{7AD19C24-C070-4B22-A77F-AB20979CB39E}"/>
    <pc:docChg chg="undo custSel addSld delSld modSld">
      <pc:chgData name="Tadeusz Gwiazdowski" userId="ca4138a7-66c4-4fa8-b6ba-c8f2815023fa" providerId="ADAL" clId="{7AD19C24-C070-4B22-A77F-AB20979CB39E}" dt="2023-10-02T09:24:50.092" v="4066" actId="20577"/>
      <pc:docMkLst>
        <pc:docMk/>
      </pc:docMkLst>
      <pc:sldChg chg="modSp mod">
        <pc:chgData name="Tadeusz Gwiazdowski" userId="ca4138a7-66c4-4fa8-b6ba-c8f2815023fa" providerId="ADAL" clId="{7AD19C24-C070-4B22-A77F-AB20979CB39E}" dt="2023-10-01T16:05:28.978" v="1306" actId="20577"/>
        <pc:sldMkLst>
          <pc:docMk/>
          <pc:sldMk cId="2564471174" sldId="262"/>
        </pc:sldMkLst>
        <pc:spChg chg="mod">
          <ac:chgData name="Tadeusz Gwiazdowski" userId="ca4138a7-66c4-4fa8-b6ba-c8f2815023fa" providerId="ADAL" clId="{7AD19C24-C070-4B22-A77F-AB20979CB39E}" dt="2023-10-01T16:05:28.978" v="1306" actId="20577"/>
          <ac:spMkLst>
            <pc:docMk/>
            <pc:sldMk cId="2564471174" sldId="262"/>
            <ac:spMk id="4" creationId="{33AE2ED4-D365-40B0-A6D4-3C19D5C57C0B}"/>
          </ac:spMkLst>
        </pc:spChg>
      </pc:sldChg>
      <pc:sldChg chg="delSp modSp mod">
        <pc:chgData name="Tadeusz Gwiazdowski" userId="ca4138a7-66c4-4fa8-b6ba-c8f2815023fa" providerId="ADAL" clId="{7AD19C24-C070-4B22-A77F-AB20979CB39E}" dt="2023-10-01T20:52:19.025" v="1927" actId="20577"/>
        <pc:sldMkLst>
          <pc:docMk/>
          <pc:sldMk cId="1611859192" sldId="263"/>
        </pc:sldMkLst>
        <pc:spChg chg="del mod">
          <ac:chgData name="Tadeusz Gwiazdowski" userId="ca4138a7-66c4-4fa8-b6ba-c8f2815023fa" providerId="ADAL" clId="{7AD19C24-C070-4B22-A77F-AB20979CB39E}" dt="2023-10-01T20:46:48.400" v="1478"/>
          <ac:spMkLst>
            <pc:docMk/>
            <pc:sldMk cId="1611859192" sldId="263"/>
            <ac:spMk id="2" creationId="{3F363207-B484-560D-39A8-76B25B950924}"/>
          </ac:spMkLst>
        </pc:spChg>
        <pc:spChg chg="mod">
          <ac:chgData name="Tadeusz Gwiazdowski" userId="ca4138a7-66c4-4fa8-b6ba-c8f2815023fa" providerId="ADAL" clId="{7AD19C24-C070-4B22-A77F-AB20979CB39E}" dt="2023-10-01T20:46:24.063" v="1452" actId="20577"/>
          <ac:spMkLst>
            <pc:docMk/>
            <pc:sldMk cId="1611859192" sldId="263"/>
            <ac:spMk id="3" creationId="{8F5B2BD7-ACAE-4595-8069-FE2C0A6DF2DF}"/>
          </ac:spMkLst>
        </pc:spChg>
        <pc:spChg chg="mod">
          <ac:chgData name="Tadeusz Gwiazdowski" userId="ca4138a7-66c4-4fa8-b6ba-c8f2815023fa" providerId="ADAL" clId="{7AD19C24-C070-4B22-A77F-AB20979CB39E}" dt="2023-10-01T20:52:19.025" v="1927" actId="20577"/>
          <ac:spMkLst>
            <pc:docMk/>
            <pc:sldMk cId="1611859192" sldId="263"/>
            <ac:spMk id="4" creationId="{33AE2ED4-D365-40B0-A6D4-3C19D5C57C0B}"/>
          </ac:spMkLst>
        </pc:spChg>
      </pc:sldChg>
      <pc:sldChg chg="modSp mod">
        <pc:chgData name="Tadeusz Gwiazdowski" userId="ca4138a7-66c4-4fa8-b6ba-c8f2815023fa" providerId="ADAL" clId="{7AD19C24-C070-4B22-A77F-AB20979CB39E}" dt="2023-09-28T15:55:59.112" v="336" actId="20577"/>
        <pc:sldMkLst>
          <pc:docMk/>
          <pc:sldMk cId="1499197722" sldId="264"/>
        </pc:sldMkLst>
        <pc:spChg chg="mod">
          <ac:chgData name="Tadeusz Gwiazdowski" userId="ca4138a7-66c4-4fa8-b6ba-c8f2815023fa" providerId="ADAL" clId="{7AD19C24-C070-4B22-A77F-AB20979CB39E}" dt="2023-09-28T15:55:59.112" v="336" actId="20577"/>
          <ac:spMkLst>
            <pc:docMk/>
            <pc:sldMk cId="1499197722" sldId="264"/>
            <ac:spMk id="2" creationId="{6562302B-7EE9-4A09-901A-242451C7C364}"/>
          </ac:spMkLst>
        </pc:spChg>
      </pc:sldChg>
      <pc:sldChg chg="modSp mod">
        <pc:chgData name="Tadeusz Gwiazdowski" userId="ca4138a7-66c4-4fa8-b6ba-c8f2815023fa" providerId="ADAL" clId="{7AD19C24-C070-4B22-A77F-AB20979CB39E}" dt="2023-10-02T09:11:21.753" v="4009" actId="20577"/>
        <pc:sldMkLst>
          <pc:docMk/>
          <pc:sldMk cId="2438924024" sldId="297"/>
        </pc:sldMkLst>
        <pc:spChg chg="mod">
          <ac:chgData name="Tadeusz Gwiazdowski" userId="ca4138a7-66c4-4fa8-b6ba-c8f2815023fa" providerId="ADAL" clId="{7AD19C24-C070-4B22-A77F-AB20979CB39E}" dt="2023-10-02T09:11:21.753" v="4009" actId="20577"/>
          <ac:spMkLst>
            <pc:docMk/>
            <pc:sldMk cId="2438924024" sldId="297"/>
            <ac:spMk id="4" creationId="{33AE2ED4-D365-40B0-A6D4-3C19D5C57C0B}"/>
          </ac:spMkLst>
        </pc:spChg>
      </pc:sldChg>
      <pc:sldChg chg="modSp mod">
        <pc:chgData name="Tadeusz Gwiazdowski" userId="ca4138a7-66c4-4fa8-b6ba-c8f2815023fa" providerId="ADAL" clId="{7AD19C24-C070-4B22-A77F-AB20979CB39E}" dt="2023-10-01T16:04:41.808" v="1305" actId="20577"/>
        <pc:sldMkLst>
          <pc:docMk/>
          <pc:sldMk cId="738231208" sldId="303"/>
        </pc:sldMkLst>
        <pc:spChg chg="mod">
          <ac:chgData name="Tadeusz Gwiazdowski" userId="ca4138a7-66c4-4fa8-b6ba-c8f2815023fa" providerId="ADAL" clId="{7AD19C24-C070-4B22-A77F-AB20979CB39E}" dt="2023-10-01T15:36:18.066" v="420" actId="20577"/>
          <ac:spMkLst>
            <pc:docMk/>
            <pc:sldMk cId="738231208" sldId="303"/>
            <ac:spMk id="4" creationId="{33AE2ED4-D365-40B0-A6D4-3C19D5C57C0B}"/>
          </ac:spMkLst>
        </pc:spChg>
        <pc:spChg chg="mod">
          <ac:chgData name="Tadeusz Gwiazdowski" userId="ca4138a7-66c4-4fa8-b6ba-c8f2815023fa" providerId="ADAL" clId="{7AD19C24-C070-4B22-A77F-AB20979CB39E}" dt="2023-10-01T16:04:41.808" v="1305" actId="20577"/>
          <ac:spMkLst>
            <pc:docMk/>
            <pc:sldMk cId="738231208" sldId="303"/>
            <ac:spMk id="5" creationId="{00000000-0000-0000-0000-000000000000}"/>
          </ac:spMkLst>
        </pc:spChg>
      </pc:sldChg>
      <pc:sldChg chg="modSp mod">
        <pc:chgData name="Tadeusz Gwiazdowski" userId="ca4138a7-66c4-4fa8-b6ba-c8f2815023fa" providerId="ADAL" clId="{7AD19C24-C070-4B22-A77F-AB20979CB39E}" dt="2023-10-01T19:30:45.740" v="1405" actId="20577"/>
        <pc:sldMkLst>
          <pc:docMk/>
          <pc:sldMk cId="3928822851" sldId="304"/>
        </pc:sldMkLst>
        <pc:spChg chg="mod">
          <ac:chgData name="Tadeusz Gwiazdowski" userId="ca4138a7-66c4-4fa8-b6ba-c8f2815023fa" providerId="ADAL" clId="{7AD19C24-C070-4B22-A77F-AB20979CB39E}" dt="2023-10-01T19:30:45.740" v="1405" actId="20577"/>
          <ac:spMkLst>
            <pc:docMk/>
            <pc:sldMk cId="3928822851" sldId="304"/>
            <ac:spMk id="4" creationId="{33AE2ED4-D365-40B0-A6D4-3C19D5C57C0B}"/>
          </ac:spMkLst>
        </pc:spChg>
      </pc:sldChg>
      <pc:sldChg chg="modSp mod">
        <pc:chgData name="Tadeusz Gwiazdowski" userId="ca4138a7-66c4-4fa8-b6ba-c8f2815023fa" providerId="ADAL" clId="{7AD19C24-C070-4B22-A77F-AB20979CB39E}" dt="2023-10-01T16:20:29.489" v="1317" actId="20577"/>
        <pc:sldMkLst>
          <pc:docMk/>
          <pc:sldMk cId="241985454" sldId="317"/>
        </pc:sldMkLst>
        <pc:spChg chg="mod">
          <ac:chgData name="Tadeusz Gwiazdowski" userId="ca4138a7-66c4-4fa8-b6ba-c8f2815023fa" providerId="ADAL" clId="{7AD19C24-C070-4B22-A77F-AB20979CB39E}" dt="2023-10-01T16:20:29.489" v="1317" actId="20577"/>
          <ac:spMkLst>
            <pc:docMk/>
            <pc:sldMk cId="241985454" sldId="317"/>
            <ac:spMk id="5" creationId="{00000000-0000-0000-0000-000000000000}"/>
          </ac:spMkLst>
        </pc:spChg>
      </pc:sldChg>
      <pc:sldChg chg="modSp mod">
        <pc:chgData name="Tadeusz Gwiazdowski" userId="ca4138a7-66c4-4fa8-b6ba-c8f2815023fa" providerId="ADAL" clId="{7AD19C24-C070-4B22-A77F-AB20979CB39E}" dt="2023-10-01T16:20:35.281" v="1326" actId="20577"/>
        <pc:sldMkLst>
          <pc:docMk/>
          <pc:sldMk cId="238944118" sldId="318"/>
        </pc:sldMkLst>
        <pc:spChg chg="mod">
          <ac:chgData name="Tadeusz Gwiazdowski" userId="ca4138a7-66c4-4fa8-b6ba-c8f2815023fa" providerId="ADAL" clId="{7AD19C24-C070-4B22-A77F-AB20979CB39E}" dt="2023-10-01T16:20:35.281" v="1326" actId="20577"/>
          <ac:spMkLst>
            <pc:docMk/>
            <pc:sldMk cId="238944118" sldId="318"/>
            <ac:spMk id="5" creationId="{00000000-0000-0000-0000-000000000000}"/>
          </ac:spMkLst>
        </pc:spChg>
      </pc:sldChg>
      <pc:sldChg chg="addSp delSp modSp mod">
        <pc:chgData name="Tadeusz Gwiazdowski" userId="ca4138a7-66c4-4fa8-b6ba-c8f2815023fa" providerId="ADAL" clId="{7AD19C24-C070-4B22-A77F-AB20979CB39E}" dt="2023-10-01T23:04:05.238" v="1934" actId="1076"/>
        <pc:sldMkLst>
          <pc:docMk/>
          <pc:sldMk cId="1672294563" sldId="319"/>
        </pc:sldMkLst>
        <pc:picChg chg="add mod">
          <ac:chgData name="Tadeusz Gwiazdowski" userId="ca4138a7-66c4-4fa8-b6ba-c8f2815023fa" providerId="ADAL" clId="{7AD19C24-C070-4B22-A77F-AB20979CB39E}" dt="2023-10-01T23:04:05.238" v="1934" actId="1076"/>
          <ac:picMkLst>
            <pc:docMk/>
            <pc:sldMk cId="1672294563" sldId="319"/>
            <ac:picMk id="6" creationId="{C4998E96-55FB-C262-3693-997FC349B940}"/>
          </ac:picMkLst>
        </pc:picChg>
        <pc:picChg chg="del">
          <ac:chgData name="Tadeusz Gwiazdowski" userId="ca4138a7-66c4-4fa8-b6ba-c8f2815023fa" providerId="ADAL" clId="{7AD19C24-C070-4B22-A77F-AB20979CB39E}" dt="2023-10-01T23:02:51.271" v="1928" actId="478"/>
          <ac:picMkLst>
            <pc:docMk/>
            <pc:sldMk cId="1672294563" sldId="319"/>
            <ac:picMk id="9" creationId="{FB5C6235-8CCA-F315-5434-F742E90D3941}"/>
          </ac:picMkLst>
        </pc:picChg>
      </pc:sldChg>
      <pc:sldChg chg="addSp delSp modSp add del mod">
        <pc:chgData name="Tadeusz Gwiazdowski" userId="ca4138a7-66c4-4fa8-b6ba-c8f2815023fa" providerId="ADAL" clId="{7AD19C24-C070-4B22-A77F-AB20979CB39E}" dt="2023-10-01T23:04:37.638" v="1938" actId="1076"/>
        <pc:sldMkLst>
          <pc:docMk/>
          <pc:sldMk cId="410644900" sldId="320"/>
        </pc:sldMkLst>
        <pc:picChg chg="del">
          <ac:chgData name="Tadeusz Gwiazdowski" userId="ca4138a7-66c4-4fa8-b6ba-c8f2815023fa" providerId="ADAL" clId="{7AD19C24-C070-4B22-A77F-AB20979CB39E}" dt="2023-10-01T23:03:05.415" v="1931" actId="478"/>
          <ac:picMkLst>
            <pc:docMk/>
            <pc:sldMk cId="410644900" sldId="320"/>
            <ac:picMk id="6" creationId="{A79E318C-0D80-F67F-1E85-1F2814E9169D}"/>
          </ac:picMkLst>
        </pc:picChg>
        <pc:picChg chg="add mod">
          <ac:chgData name="Tadeusz Gwiazdowski" userId="ca4138a7-66c4-4fa8-b6ba-c8f2815023fa" providerId="ADAL" clId="{7AD19C24-C070-4B22-A77F-AB20979CB39E}" dt="2023-10-01T23:04:37.638" v="1938" actId="1076"/>
          <ac:picMkLst>
            <pc:docMk/>
            <pc:sldMk cId="410644900" sldId="320"/>
            <ac:picMk id="7" creationId="{8536D6E4-EE3C-424C-0E1D-1B28263FDC51}"/>
          </ac:picMkLst>
        </pc:picChg>
      </pc:sldChg>
      <pc:sldChg chg="modSp mod">
        <pc:chgData name="Tadeusz Gwiazdowski" userId="ca4138a7-66c4-4fa8-b6ba-c8f2815023fa" providerId="ADAL" clId="{7AD19C24-C070-4B22-A77F-AB20979CB39E}" dt="2023-10-01T23:19:01.976" v="2141" actId="20577"/>
        <pc:sldMkLst>
          <pc:docMk/>
          <pc:sldMk cId="25435437" sldId="321"/>
        </pc:sldMkLst>
        <pc:spChg chg="mod">
          <ac:chgData name="Tadeusz Gwiazdowski" userId="ca4138a7-66c4-4fa8-b6ba-c8f2815023fa" providerId="ADAL" clId="{7AD19C24-C070-4B22-A77F-AB20979CB39E}" dt="2023-10-01T23:19:01.976" v="2141" actId="20577"/>
          <ac:spMkLst>
            <pc:docMk/>
            <pc:sldMk cId="25435437" sldId="321"/>
            <ac:spMk id="4" creationId="{33AE2ED4-D365-40B0-A6D4-3C19D5C57C0B}"/>
          </ac:spMkLst>
        </pc:spChg>
      </pc:sldChg>
      <pc:sldChg chg="modSp mod">
        <pc:chgData name="Tadeusz Gwiazdowski" userId="ca4138a7-66c4-4fa8-b6ba-c8f2815023fa" providerId="ADAL" clId="{7AD19C24-C070-4B22-A77F-AB20979CB39E}" dt="2023-10-01T19:55:40.893" v="1437" actId="20577"/>
        <pc:sldMkLst>
          <pc:docMk/>
          <pc:sldMk cId="3336459181" sldId="323"/>
        </pc:sldMkLst>
        <pc:spChg chg="mod">
          <ac:chgData name="Tadeusz Gwiazdowski" userId="ca4138a7-66c4-4fa8-b6ba-c8f2815023fa" providerId="ADAL" clId="{7AD19C24-C070-4B22-A77F-AB20979CB39E}" dt="2023-10-01T19:55:40.893" v="1437" actId="20577"/>
          <ac:spMkLst>
            <pc:docMk/>
            <pc:sldMk cId="3336459181" sldId="323"/>
            <ac:spMk id="4" creationId="{33AE2ED4-D365-40B0-A6D4-3C19D5C57C0B}"/>
          </ac:spMkLst>
        </pc:spChg>
      </pc:sldChg>
      <pc:sldChg chg="modSp mod">
        <pc:chgData name="Tadeusz Gwiazdowski" userId="ca4138a7-66c4-4fa8-b6ba-c8f2815023fa" providerId="ADAL" clId="{7AD19C24-C070-4B22-A77F-AB20979CB39E}" dt="2023-10-02T09:11:33.720" v="4015" actId="20577"/>
        <pc:sldMkLst>
          <pc:docMk/>
          <pc:sldMk cId="3425820775" sldId="324"/>
        </pc:sldMkLst>
        <pc:spChg chg="mod">
          <ac:chgData name="Tadeusz Gwiazdowski" userId="ca4138a7-66c4-4fa8-b6ba-c8f2815023fa" providerId="ADAL" clId="{7AD19C24-C070-4B22-A77F-AB20979CB39E}" dt="2023-10-02T09:11:33.720" v="4015" actId="20577"/>
          <ac:spMkLst>
            <pc:docMk/>
            <pc:sldMk cId="3425820775" sldId="324"/>
            <ac:spMk id="4" creationId="{33AE2ED4-D365-40B0-A6D4-3C19D5C57C0B}"/>
          </ac:spMkLst>
        </pc:spChg>
      </pc:sldChg>
      <pc:sldChg chg="modSp mod">
        <pc:chgData name="Tadeusz Gwiazdowski" userId="ca4138a7-66c4-4fa8-b6ba-c8f2815023fa" providerId="ADAL" clId="{7AD19C24-C070-4B22-A77F-AB20979CB39E}" dt="2023-10-02T09:24:50.092" v="4066" actId="20577"/>
        <pc:sldMkLst>
          <pc:docMk/>
          <pc:sldMk cId="4254409870" sldId="325"/>
        </pc:sldMkLst>
        <pc:spChg chg="mod">
          <ac:chgData name="Tadeusz Gwiazdowski" userId="ca4138a7-66c4-4fa8-b6ba-c8f2815023fa" providerId="ADAL" clId="{7AD19C24-C070-4B22-A77F-AB20979CB39E}" dt="2023-10-02T09:24:50.092" v="4066" actId="20577"/>
          <ac:spMkLst>
            <pc:docMk/>
            <pc:sldMk cId="4254409870" sldId="325"/>
            <ac:spMk id="4" creationId="{33AE2ED4-D365-40B0-A6D4-3C19D5C57C0B}"/>
          </ac:spMkLst>
        </pc:spChg>
        <pc:spChg chg="mod">
          <ac:chgData name="Tadeusz Gwiazdowski" userId="ca4138a7-66c4-4fa8-b6ba-c8f2815023fa" providerId="ADAL" clId="{7AD19C24-C070-4B22-A77F-AB20979CB39E}" dt="2023-10-01T23:43:23.977" v="2146" actId="20577"/>
          <ac:spMkLst>
            <pc:docMk/>
            <pc:sldMk cId="4254409870" sldId="325"/>
            <ac:spMk id="5" creationId="{00000000-0000-0000-0000-000000000000}"/>
          </ac:spMkLst>
        </pc:spChg>
      </pc:sldChg>
      <pc:sldChg chg="modSp mod">
        <pc:chgData name="Tadeusz Gwiazdowski" userId="ca4138a7-66c4-4fa8-b6ba-c8f2815023fa" providerId="ADAL" clId="{7AD19C24-C070-4B22-A77F-AB20979CB39E}" dt="2023-10-02T08:55:59.739" v="2868" actId="20577"/>
        <pc:sldMkLst>
          <pc:docMk/>
          <pc:sldMk cId="2028988490" sldId="326"/>
        </pc:sldMkLst>
        <pc:spChg chg="mod">
          <ac:chgData name="Tadeusz Gwiazdowski" userId="ca4138a7-66c4-4fa8-b6ba-c8f2815023fa" providerId="ADAL" clId="{7AD19C24-C070-4B22-A77F-AB20979CB39E}" dt="2023-10-02T08:55:59.739" v="2868" actId="20577"/>
          <ac:spMkLst>
            <pc:docMk/>
            <pc:sldMk cId="2028988490" sldId="326"/>
            <ac:spMk id="4" creationId="{33AE2ED4-D365-40B0-A6D4-3C19D5C57C0B}"/>
          </ac:spMkLst>
        </pc:spChg>
        <pc:spChg chg="mod">
          <ac:chgData name="Tadeusz Gwiazdowski" userId="ca4138a7-66c4-4fa8-b6ba-c8f2815023fa" providerId="ADAL" clId="{7AD19C24-C070-4B22-A77F-AB20979CB39E}" dt="2023-10-01T23:50:06.041" v="2453" actId="20577"/>
          <ac:spMkLst>
            <pc:docMk/>
            <pc:sldMk cId="2028988490" sldId="326"/>
            <ac:spMk id="5" creationId="{00000000-0000-0000-0000-000000000000}"/>
          </ac:spMkLst>
        </pc:spChg>
      </pc:sldChg>
      <pc:sldChg chg="modSp mod">
        <pc:chgData name="Tadeusz Gwiazdowski" userId="ca4138a7-66c4-4fa8-b6ba-c8f2815023fa" providerId="ADAL" clId="{7AD19C24-C070-4B22-A77F-AB20979CB39E}" dt="2023-10-02T09:14:12.840" v="4062" actId="20577"/>
        <pc:sldMkLst>
          <pc:docMk/>
          <pc:sldMk cId="3487349292" sldId="327"/>
        </pc:sldMkLst>
        <pc:spChg chg="mod">
          <ac:chgData name="Tadeusz Gwiazdowski" userId="ca4138a7-66c4-4fa8-b6ba-c8f2815023fa" providerId="ADAL" clId="{7AD19C24-C070-4B22-A77F-AB20979CB39E}" dt="2023-10-02T09:14:12.840" v="4062" actId="20577"/>
          <ac:spMkLst>
            <pc:docMk/>
            <pc:sldMk cId="3487349292" sldId="327"/>
            <ac:spMk id="4" creationId="{33AE2ED4-D365-40B0-A6D4-3C19D5C57C0B}"/>
          </ac:spMkLst>
        </pc:spChg>
      </pc:sldChg>
      <pc:sldChg chg="delSp modSp add mod">
        <pc:chgData name="Tadeusz Gwiazdowski" userId="ca4138a7-66c4-4fa8-b6ba-c8f2815023fa" providerId="ADAL" clId="{7AD19C24-C070-4B22-A77F-AB20979CB39E}" dt="2023-10-01T16:04:34.673" v="1298" actId="20577"/>
        <pc:sldMkLst>
          <pc:docMk/>
          <pc:sldMk cId="1185960539" sldId="328"/>
        </pc:sldMkLst>
        <pc:spChg chg="mod">
          <ac:chgData name="Tadeusz Gwiazdowski" userId="ca4138a7-66c4-4fa8-b6ba-c8f2815023fa" providerId="ADAL" clId="{7AD19C24-C070-4B22-A77F-AB20979CB39E}" dt="2023-10-01T16:04:34.673" v="1298" actId="20577"/>
          <ac:spMkLst>
            <pc:docMk/>
            <pc:sldMk cId="1185960539" sldId="328"/>
            <ac:spMk id="4" creationId="{33AE2ED4-D365-40B0-A6D4-3C19D5C57C0B}"/>
          </ac:spMkLst>
        </pc:spChg>
        <pc:spChg chg="mod">
          <ac:chgData name="Tadeusz Gwiazdowski" userId="ca4138a7-66c4-4fa8-b6ba-c8f2815023fa" providerId="ADAL" clId="{7AD19C24-C070-4B22-A77F-AB20979CB39E}" dt="2023-10-01T15:41:50.959" v="439" actId="20577"/>
          <ac:spMkLst>
            <pc:docMk/>
            <pc:sldMk cId="1185960539" sldId="328"/>
            <ac:spMk id="5" creationId="{00000000-0000-0000-0000-000000000000}"/>
          </ac:spMkLst>
        </pc:spChg>
        <pc:picChg chg="del">
          <ac:chgData name="Tadeusz Gwiazdowski" userId="ca4138a7-66c4-4fa8-b6ba-c8f2815023fa" providerId="ADAL" clId="{7AD19C24-C070-4B22-A77F-AB20979CB39E}" dt="2023-10-01T15:41:41.232" v="422" actId="478"/>
          <ac:picMkLst>
            <pc:docMk/>
            <pc:sldMk cId="1185960539" sldId="328"/>
            <ac:picMk id="8" creationId="{A77876B1-414B-0B46-3559-FAE9A2060255}"/>
          </ac:picMkLst>
        </pc:picChg>
      </pc:sldChg>
      <pc:sldChg chg="add">
        <pc:chgData name="Tadeusz Gwiazdowski" userId="ca4138a7-66c4-4fa8-b6ba-c8f2815023fa" providerId="ADAL" clId="{7AD19C24-C070-4B22-A77F-AB20979CB39E}" dt="2023-10-01T20:46:16.321" v="1438" actId="2890"/>
        <pc:sldMkLst>
          <pc:docMk/>
          <pc:sldMk cId="838651316" sldId="329"/>
        </pc:sldMkLst>
      </pc:sldChg>
    </pc:docChg>
  </pc:docChgLst>
</pc:chgInfo>
</file>

<file path=ppt/media/image10.png>
</file>

<file path=ppt/media/image10.tmp>
</file>

<file path=ppt/media/image11.png>
</file>

<file path=ppt/media/image11.tmp>
</file>

<file path=ppt/media/image12.png>
</file>

<file path=ppt/media/image12.tmp>
</file>

<file path=ppt/media/image120.png>
</file>

<file path=ppt/media/image13.png>
</file>

<file path=ppt/media/image13.tmp>
</file>

<file path=ppt/media/image14.tmp>
</file>

<file path=ppt/media/image15.tmp>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6.jpeg>
</file>

<file path=ppt/media/image7.png>
</file>

<file path=ppt/media/image7.tmp>
</file>

<file path=ppt/media/image8.png>
</file>

<file path=ppt/media/image8.tmp>
</file>

<file path=ppt/media/image9.png>
</file>

<file path=ppt/media/image9.tmp>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C23CADD-14A7-4586-B8C2-53DB6DFF1D37}"/>
              </a:ext>
            </a:extLst>
          </p:cNvPr>
          <p:cNvPicPr>
            <a:picLocks noChangeAspect="1"/>
          </p:cNvPicPr>
          <p:nvPr userDrawn="1"/>
        </p:nvPicPr>
        <p:blipFill>
          <a:blip r:embed="rId2"/>
          <a:stretch>
            <a:fillRect/>
          </a:stretch>
        </p:blipFill>
        <p:spPr>
          <a:xfrm>
            <a:off x="0" y="3534648"/>
            <a:ext cx="9144000" cy="2870200"/>
          </a:xfrm>
          <a:prstGeom prst="rect">
            <a:avLst/>
          </a:prstGeom>
        </p:spPr>
      </p:pic>
      <p:sp>
        <p:nvSpPr>
          <p:cNvPr id="2" name="Title 1"/>
          <p:cNvSpPr>
            <a:spLocks noGrp="1"/>
          </p:cNvSpPr>
          <p:nvPr>
            <p:ph type="ctrTitle"/>
          </p:nvPr>
        </p:nvSpPr>
        <p:spPr>
          <a:xfrm>
            <a:off x="323850" y="1568358"/>
            <a:ext cx="6615800" cy="2880000"/>
          </a:xfrm>
        </p:spPr>
        <p:txBody>
          <a:bodyPr anchor="t" anchorCtr="0"/>
          <a:lstStyle>
            <a:lvl1pPr algn="l">
              <a:defRPr sz="4400"/>
            </a:lvl1pPr>
          </a:lstStyle>
          <a:p>
            <a:r>
              <a:rPr lang="en-US" dirty="0"/>
              <a:t>Click to edit Master title style</a:t>
            </a:r>
          </a:p>
        </p:txBody>
      </p:sp>
      <p:pic>
        <p:nvPicPr>
          <p:cNvPr id="8" name="Picture 7" descr="TripeAccred_Lockup_black.ai">
            <a:extLst>
              <a:ext uri="{FF2B5EF4-FFF2-40B4-BE49-F238E27FC236}">
                <a16:creationId xmlns:a16="http://schemas.microsoft.com/office/drawing/2014/main" id="{99CE38EE-5BD2-418B-ACFD-7C5A02B1EF60}"/>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338722" y="5850890"/>
            <a:ext cx="2302971" cy="553958"/>
          </a:xfrm>
          <a:prstGeom prst="rect">
            <a:avLst/>
          </a:prstGeom>
        </p:spPr>
      </p:pic>
      <p:pic>
        <p:nvPicPr>
          <p:cNvPr id="9" name="Picture 8" descr="UoL_Logo.eps">
            <a:extLst>
              <a:ext uri="{FF2B5EF4-FFF2-40B4-BE49-F238E27FC236}">
                <a16:creationId xmlns:a16="http://schemas.microsoft.com/office/drawing/2014/main" id="{5B75023E-FC4B-454C-89AA-4A06AB0B051A}"/>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6939650" y="393128"/>
            <a:ext cx="1897356" cy="541638"/>
          </a:xfrm>
          <a:prstGeom prst="rect">
            <a:avLst/>
          </a:prstGeom>
        </p:spPr>
      </p:pic>
      <p:cxnSp>
        <p:nvCxnSpPr>
          <p:cNvPr id="10" name="Straight Connector 9">
            <a:extLst>
              <a:ext uri="{FF2B5EF4-FFF2-40B4-BE49-F238E27FC236}">
                <a16:creationId xmlns:a16="http://schemas.microsoft.com/office/drawing/2014/main" id="{53123C96-9F2B-410C-B59E-E9C96C5CAB96}"/>
              </a:ext>
            </a:extLst>
          </p:cNvPr>
          <p:cNvCxnSpPr>
            <a:cxnSpLocks/>
          </p:cNvCxnSpPr>
          <p:nvPr userDrawn="1"/>
        </p:nvCxnSpPr>
        <p:spPr>
          <a:xfrm>
            <a:off x="338722" y="1066791"/>
            <a:ext cx="8481428"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57545325-A9FA-4284-AD37-86FC88CA36FB}"/>
              </a:ext>
            </a:extLst>
          </p:cNvPr>
          <p:cNvSpPr txBox="1"/>
          <p:nvPr userDrawn="1"/>
        </p:nvSpPr>
        <p:spPr>
          <a:xfrm>
            <a:off x="323849" y="732572"/>
            <a:ext cx="4609181" cy="246221"/>
          </a:xfrm>
          <a:prstGeom prst="rect">
            <a:avLst/>
          </a:prstGeom>
          <a:noFill/>
        </p:spPr>
        <p:txBody>
          <a:bodyPr wrap="square" lIns="0" tIns="0" rIns="0" bIns="0" rtlCol="0">
            <a:spAutoFit/>
          </a:bodyPr>
          <a:lstStyle/>
          <a:p>
            <a:pPr algn="l"/>
            <a:r>
              <a:rPr lang="en-US" sz="1600" b="1" dirty="0">
                <a:latin typeface="Arial"/>
                <a:cs typeface="Arial"/>
              </a:rPr>
              <a:t>Leeds University Business</a:t>
            </a:r>
            <a:r>
              <a:rPr lang="en-US" sz="1600" b="1" baseline="0" dirty="0">
                <a:latin typeface="Arial"/>
                <a:cs typeface="Arial"/>
              </a:rPr>
              <a:t> School</a:t>
            </a:r>
            <a:endParaRPr lang="en-US" sz="1600" b="1" dirty="0">
              <a:latin typeface="Arial"/>
              <a:cs typeface="Arial"/>
            </a:endParaRPr>
          </a:p>
        </p:txBody>
      </p:sp>
    </p:spTree>
    <p:extLst>
      <p:ext uri="{BB962C8B-B14F-4D97-AF65-F5344CB8AC3E}">
        <p14:creationId xmlns:p14="http://schemas.microsoft.com/office/powerpoint/2010/main" val="1912152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890906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19283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636150" y="1295400"/>
            <a:ext cx="5184000" cy="4248000"/>
          </a:xfrm>
        </p:spPr>
        <p:txBody>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323849" y="1295522"/>
            <a:ext cx="3135313" cy="425596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6" name="Title 1">
            <a:extLst>
              <a:ext uri="{FF2B5EF4-FFF2-40B4-BE49-F238E27FC236}">
                <a16:creationId xmlns:a16="http://schemas.microsoft.com/office/drawing/2014/main" id="{3875BA27-E37C-450B-ADF5-4666D4AA9C4D}"/>
              </a:ext>
            </a:extLst>
          </p:cNvPr>
          <p:cNvSpPr>
            <a:spLocks noGrp="1"/>
          </p:cNvSpPr>
          <p:nvPr>
            <p:ph type="title"/>
          </p:nvPr>
        </p:nvSpPr>
        <p:spPr>
          <a:xfrm>
            <a:off x="315228" y="216000"/>
            <a:ext cx="6452772" cy="792000"/>
          </a:xfrm>
        </p:spPr>
        <p:txBody>
          <a:bodyPr/>
          <a:lstStyle/>
          <a:p>
            <a:r>
              <a:rPr lang="en-US"/>
              <a:t>Click to edit Master title style</a:t>
            </a:r>
            <a:endParaRPr lang="en-US" dirty="0"/>
          </a:p>
        </p:txBody>
      </p:sp>
    </p:spTree>
    <p:extLst>
      <p:ext uri="{BB962C8B-B14F-4D97-AF65-F5344CB8AC3E}">
        <p14:creationId xmlns:p14="http://schemas.microsoft.com/office/powerpoint/2010/main" val="1041562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32000" y="4911305"/>
            <a:ext cx="6480000" cy="405480"/>
          </a:xfrm>
        </p:spPr>
        <p:txBody>
          <a:bodyPr anchor="b"/>
          <a:lstStyle>
            <a:lvl1pPr algn="l">
              <a:defRPr sz="1800" b="1"/>
            </a:lvl1pPr>
          </a:lstStyle>
          <a:p>
            <a:r>
              <a:rPr lang="en-US" dirty="0"/>
              <a:t>Click to edit Master title style</a:t>
            </a:r>
            <a:endParaRPr lang="en-GB" dirty="0"/>
          </a:p>
        </p:txBody>
      </p:sp>
      <p:sp>
        <p:nvSpPr>
          <p:cNvPr id="3" name="Picture Placeholder 2"/>
          <p:cNvSpPr>
            <a:spLocks noGrp="1"/>
          </p:cNvSpPr>
          <p:nvPr>
            <p:ph type="pic" idx="1"/>
          </p:nvPr>
        </p:nvSpPr>
        <p:spPr>
          <a:xfrm>
            <a:off x="1332000" y="1311305"/>
            <a:ext cx="6480000" cy="360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GB" noProof="0"/>
          </a:p>
        </p:txBody>
      </p:sp>
      <p:sp>
        <p:nvSpPr>
          <p:cNvPr id="4" name="Text Placeholder 3"/>
          <p:cNvSpPr>
            <a:spLocks noGrp="1"/>
          </p:cNvSpPr>
          <p:nvPr>
            <p:ph type="body" sz="half" idx="2"/>
          </p:nvPr>
        </p:nvSpPr>
        <p:spPr>
          <a:xfrm>
            <a:off x="1332000" y="5375153"/>
            <a:ext cx="6480000" cy="217487"/>
          </a:xfrm>
        </p:spPr>
        <p:txBody>
          <a:bodyPr/>
          <a:lstStyle>
            <a:lvl1pPr marL="0" indent="0">
              <a:buNone/>
              <a:defRPr sz="1400" b="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Tree>
    <p:extLst>
      <p:ext uri="{BB962C8B-B14F-4D97-AF65-F5344CB8AC3E}">
        <p14:creationId xmlns:p14="http://schemas.microsoft.com/office/powerpoint/2010/main" val="12682708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Image Grid">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323850" y="1295400"/>
            <a:ext cx="3060000" cy="4248000"/>
          </a:xfrm>
          <a:prstGeom prst="rect">
            <a:avLst/>
          </a:prstGeom>
        </p:spPr>
        <p:txBody>
          <a:bodyPr vert="horz"/>
          <a:lstStyle>
            <a:lvl1pPr>
              <a:defRPr sz="1600"/>
            </a:lvl1pPr>
          </a:lstStyle>
          <a:p>
            <a:r>
              <a:rPr lang="en-US"/>
              <a:t>Click icon to add picture</a:t>
            </a:r>
            <a:endParaRPr lang="en-US" dirty="0"/>
          </a:p>
        </p:txBody>
      </p:sp>
      <p:sp>
        <p:nvSpPr>
          <p:cNvPr id="13" name="Picture Placeholder 11"/>
          <p:cNvSpPr>
            <a:spLocks noGrp="1"/>
          </p:cNvSpPr>
          <p:nvPr>
            <p:ph type="pic" sz="quarter" idx="11"/>
          </p:nvPr>
        </p:nvSpPr>
        <p:spPr>
          <a:xfrm>
            <a:off x="3582297" y="1295400"/>
            <a:ext cx="2519703" cy="2034000"/>
          </a:xfrm>
          <a:prstGeom prst="rect">
            <a:avLst/>
          </a:prstGeom>
        </p:spPr>
        <p:txBody>
          <a:bodyPr vert="horz"/>
          <a:lstStyle>
            <a:lvl1pPr>
              <a:defRPr sz="1600"/>
            </a:lvl1pPr>
          </a:lstStyle>
          <a:p>
            <a:r>
              <a:rPr lang="en-US" dirty="0"/>
              <a:t>Click icon to add picture</a:t>
            </a:r>
          </a:p>
        </p:txBody>
      </p:sp>
      <p:sp>
        <p:nvSpPr>
          <p:cNvPr id="14" name="Picture Placeholder 11"/>
          <p:cNvSpPr>
            <a:spLocks noGrp="1"/>
          </p:cNvSpPr>
          <p:nvPr>
            <p:ph type="pic" sz="quarter" idx="12"/>
          </p:nvPr>
        </p:nvSpPr>
        <p:spPr>
          <a:xfrm>
            <a:off x="3582297" y="3509400"/>
            <a:ext cx="2519703" cy="2034000"/>
          </a:xfrm>
          <a:prstGeom prst="rect">
            <a:avLst/>
          </a:prstGeom>
        </p:spPr>
        <p:txBody>
          <a:bodyPr vert="horz"/>
          <a:lstStyle>
            <a:lvl1pPr>
              <a:defRPr sz="1600"/>
            </a:lvl1pPr>
          </a:lstStyle>
          <a:p>
            <a:r>
              <a:rPr lang="en-US" dirty="0"/>
              <a:t>Click icon to add picture</a:t>
            </a:r>
          </a:p>
        </p:txBody>
      </p:sp>
      <p:sp>
        <p:nvSpPr>
          <p:cNvPr id="17" name="Picture Placeholder 11"/>
          <p:cNvSpPr>
            <a:spLocks noGrp="1"/>
          </p:cNvSpPr>
          <p:nvPr>
            <p:ph type="pic" sz="quarter" idx="13"/>
          </p:nvPr>
        </p:nvSpPr>
        <p:spPr>
          <a:xfrm>
            <a:off x="6300447" y="1295400"/>
            <a:ext cx="2519703" cy="2034000"/>
          </a:xfrm>
          <a:prstGeom prst="rect">
            <a:avLst/>
          </a:prstGeom>
        </p:spPr>
        <p:txBody>
          <a:bodyPr vert="horz"/>
          <a:lstStyle>
            <a:lvl1pPr>
              <a:defRPr sz="1600"/>
            </a:lvl1pPr>
          </a:lstStyle>
          <a:p>
            <a:r>
              <a:rPr lang="en-US" dirty="0"/>
              <a:t>Click icon to add picture</a:t>
            </a:r>
          </a:p>
        </p:txBody>
      </p:sp>
      <p:sp>
        <p:nvSpPr>
          <p:cNvPr id="18" name="Picture Placeholder 11"/>
          <p:cNvSpPr>
            <a:spLocks noGrp="1"/>
          </p:cNvSpPr>
          <p:nvPr>
            <p:ph type="pic" sz="quarter" idx="14"/>
          </p:nvPr>
        </p:nvSpPr>
        <p:spPr>
          <a:xfrm>
            <a:off x="6300447" y="3509400"/>
            <a:ext cx="2519703" cy="2034000"/>
          </a:xfrm>
          <a:prstGeom prst="rect">
            <a:avLst/>
          </a:prstGeom>
        </p:spPr>
        <p:txBody>
          <a:bodyPr vert="horz"/>
          <a:lstStyle>
            <a:lvl1pPr>
              <a:defRPr sz="1600"/>
            </a:lvl1pPr>
          </a:lstStyle>
          <a:p>
            <a:r>
              <a:rPr lang="en-US" dirty="0"/>
              <a:t>Click icon to add picture</a:t>
            </a:r>
          </a:p>
        </p:txBody>
      </p:sp>
      <p:sp>
        <p:nvSpPr>
          <p:cNvPr id="10" name="Title 1">
            <a:extLst>
              <a:ext uri="{FF2B5EF4-FFF2-40B4-BE49-F238E27FC236}">
                <a16:creationId xmlns:a16="http://schemas.microsoft.com/office/drawing/2014/main" id="{0ED7E14C-99C3-4D6C-BA11-EF45EF24798F}"/>
              </a:ext>
            </a:extLst>
          </p:cNvPr>
          <p:cNvSpPr>
            <a:spLocks noGrp="1"/>
          </p:cNvSpPr>
          <p:nvPr>
            <p:ph type="title"/>
          </p:nvPr>
        </p:nvSpPr>
        <p:spPr>
          <a:xfrm>
            <a:off x="288000" y="217283"/>
            <a:ext cx="6393458" cy="787649"/>
          </a:xfrm>
        </p:spPr>
        <p:txBody>
          <a:bodyPr/>
          <a:lstStyle/>
          <a:p>
            <a:r>
              <a:rPr lang="en-US"/>
              <a:t>Click to edit Master title style</a:t>
            </a:r>
            <a:endParaRPr lang="en-GB" dirty="0"/>
          </a:p>
        </p:txBody>
      </p:sp>
    </p:spTree>
    <p:extLst>
      <p:ext uri="{BB962C8B-B14F-4D97-AF65-F5344CB8AC3E}">
        <p14:creationId xmlns:p14="http://schemas.microsoft.com/office/powerpoint/2010/main" val="24781925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mage Stat">
    <p:spTree>
      <p:nvGrpSpPr>
        <p:cNvPr id="1" name=""/>
        <p:cNvGrpSpPr/>
        <p:nvPr/>
      </p:nvGrpSpPr>
      <p:grpSpPr>
        <a:xfrm>
          <a:off x="0" y="0"/>
          <a:ext cx="0" cy="0"/>
          <a:chOff x="0" y="0"/>
          <a:chExt cx="0" cy="0"/>
        </a:xfrm>
      </p:grpSpPr>
      <p:pic>
        <p:nvPicPr>
          <p:cNvPr id="13" name="Picture 12" descr="171116-1837- 107_TESTEDIT.jpg">
            <a:extLst>
              <a:ext uri="{FF2B5EF4-FFF2-40B4-BE49-F238E27FC236}">
                <a16:creationId xmlns:a16="http://schemas.microsoft.com/office/drawing/2014/main" id="{867BB8C0-6EF1-434B-B9E1-986E5DFF53B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6858000"/>
          </a:xfrm>
          <a:prstGeom prst="rect">
            <a:avLst/>
          </a:prstGeom>
        </p:spPr>
      </p:pic>
      <p:sp>
        <p:nvSpPr>
          <p:cNvPr id="14" name="Rectangle 13">
            <a:extLst>
              <a:ext uri="{FF2B5EF4-FFF2-40B4-BE49-F238E27FC236}">
                <a16:creationId xmlns:a16="http://schemas.microsoft.com/office/drawing/2014/main" id="{B4BA38EF-CCEA-4694-AAD5-10D5479D440C}"/>
              </a:ext>
            </a:extLst>
          </p:cNvPr>
          <p:cNvSpPr/>
          <p:nvPr userDrawn="1"/>
        </p:nvSpPr>
        <p:spPr>
          <a:xfrm>
            <a:off x="0" y="0"/>
            <a:ext cx="3075214" cy="6858000"/>
          </a:xfrm>
          <a:prstGeom prst="rect">
            <a:avLst/>
          </a:prstGeom>
          <a:solidFill>
            <a:schemeClr val="accent1">
              <a:alpha val="7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BE066A19-6F4F-47BB-8AC4-6ABD58F31257}"/>
              </a:ext>
            </a:extLst>
          </p:cNvPr>
          <p:cNvSpPr txBox="1"/>
          <p:nvPr userDrawn="1"/>
        </p:nvSpPr>
        <p:spPr>
          <a:xfrm>
            <a:off x="289475" y="804897"/>
            <a:ext cx="1514928" cy="677108"/>
          </a:xfrm>
          <a:prstGeom prst="rect">
            <a:avLst/>
          </a:prstGeom>
          <a:noFill/>
        </p:spPr>
        <p:txBody>
          <a:bodyPr wrap="square" lIns="0" tIns="0" rIns="0" bIns="0" rtlCol="0">
            <a:spAutoFit/>
          </a:bodyPr>
          <a:lstStyle/>
          <a:p>
            <a:r>
              <a:rPr lang="en-US" sz="4400" b="1" dirty="0">
                <a:solidFill>
                  <a:srgbClr val="FFFFFF"/>
                </a:solidFill>
                <a:latin typeface="Arial"/>
                <a:cs typeface="Arial"/>
              </a:rPr>
              <a:t>No.</a:t>
            </a:r>
          </a:p>
        </p:txBody>
      </p:sp>
      <p:sp>
        <p:nvSpPr>
          <p:cNvPr id="16" name="TextBox 15">
            <a:extLst>
              <a:ext uri="{FF2B5EF4-FFF2-40B4-BE49-F238E27FC236}">
                <a16:creationId xmlns:a16="http://schemas.microsoft.com/office/drawing/2014/main" id="{D3DCC630-4DE3-442F-951A-A81581D023B7}"/>
              </a:ext>
            </a:extLst>
          </p:cNvPr>
          <p:cNvSpPr txBox="1"/>
          <p:nvPr userDrawn="1"/>
        </p:nvSpPr>
        <p:spPr>
          <a:xfrm>
            <a:off x="314540" y="1543880"/>
            <a:ext cx="2412999" cy="2423740"/>
          </a:xfrm>
          <a:prstGeom prst="rect">
            <a:avLst/>
          </a:prstGeom>
          <a:noFill/>
        </p:spPr>
        <p:txBody>
          <a:bodyPr wrap="square" lIns="0" tIns="0" rIns="0" bIns="0" rtlCol="0">
            <a:spAutoFit/>
          </a:bodyPr>
          <a:lstStyle/>
          <a:p>
            <a:r>
              <a:rPr lang="en-US" sz="2100" b="0" dirty="0">
                <a:solidFill>
                  <a:srgbClr val="FFFFFF"/>
                </a:solidFill>
                <a:latin typeface="Arial"/>
                <a:cs typeface="Arial"/>
              </a:rPr>
              <a:t>Click ‘View’, </a:t>
            </a:r>
          </a:p>
          <a:p>
            <a:r>
              <a:rPr lang="en-US" sz="2100" b="0" dirty="0">
                <a:solidFill>
                  <a:srgbClr val="FFFFFF"/>
                </a:solidFill>
                <a:latin typeface="Arial"/>
                <a:cs typeface="Arial"/>
              </a:rPr>
              <a:t>‘Slide Master’</a:t>
            </a:r>
            <a:r>
              <a:rPr lang="en-US" sz="2100" b="0" baseline="0" dirty="0">
                <a:solidFill>
                  <a:srgbClr val="FFFFFF"/>
                </a:solidFill>
                <a:latin typeface="Arial"/>
                <a:cs typeface="Arial"/>
              </a:rPr>
              <a:t> and edit the content </a:t>
            </a:r>
          </a:p>
          <a:p>
            <a:r>
              <a:rPr lang="en-US" sz="2100" b="0" baseline="0" dirty="0">
                <a:solidFill>
                  <a:srgbClr val="FFFFFF"/>
                </a:solidFill>
                <a:latin typeface="Arial"/>
                <a:cs typeface="Arial"/>
              </a:rPr>
              <a:t>of this slide</a:t>
            </a:r>
            <a:r>
              <a:rPr lang="en-US" sz="2100" b="0" dirty="0">
                <a:solidFill>
                  <a:srgbClr val="FFFFFF"/>
                </a:solidFill>
                <a:latin typeface="Arial"/>
                <a:cs typeface="Arial"/>
              </a:rPr>
              <a:t> </a:t>
            </a:r>
            <a:endParaRPr lang="en-US" sz="2100" b="0" baseline="0" dirty="0">
              <a:solidFill>
                <a:srgbClr val="FFFFFF"/>
              </a:solidFill>
              <a:latin typeface="Arial"/>
              <a:cs typeface="Arial"/>
            </a:endParaRPr>
          </a:p>
          <a:p>
            <a:pPr>
              <a:lnSpc>
                <a:spcPct val="50000"/>
              </a:lnSpc>
            </a:pPr>
            <a:endParaRPr lang="en-US" sz="2100" b="0" baseline="0" dirty="0">
              <a:solidFill>
                <a:srgbClr val="FFFFFF"/>
              </a:solidFill>
              <a:latin typeface="Arial"/>
              <a:cs typeface="Aria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800" b="0" dirty="0">
                <a:solidFill>
                  <a:srgbClr val="FFFFFF"/>
                </a:solidFill>
                <a:latin typeface="Arial"/>
                <a:cs typeface="Arial"/>
              </a:rPr>
              <a:t>Before</a:t>
            </a:r>
            <a:r>
              <a:rPr lang="en-US" sz="1800" b="0" baseline="0" dirty="0">
                <a:solidFill>
                  <a:srgbClr val="FFFFFF"/>
                </a:solidFill>
                <a:latin typeface="Arial"/>
                <a:cs typeface="Arial"/>
              </a:rPr>
              <a:t> adding into your presentation</a:t>
            </a:r>
            <a:endParaRPr lang="en-US" sz="1800" b="0" dirty="0">
              <a:solidFill>
                <a:srgbClr val="FFFFFF"/>
              </a:solidFill>
              <a:latin typeface="Arial"/>
              <a:cs typeface="Arial"/>
            </a:endParaRPr>
          </a:p>
          <a:p>
            <a:endParaRPr lang="en-US" sz="2100" b="0" dirty="0">
              <a:solidFill>
                <a:srgbClr val="FFFFFF"/>
              </a:solidFill>
              <a:latin typeface="Arial"/>
              <a:cs typeface="Arial"/>
            </a:endParaRPr>
          </a:p>
        </p:txBody>
      </p:sp>
    </p:spTree>
    <p:extLst>
      <p:ext uri="{BB962C8B-B14F-4D97-AF65-F5344CB8AC3E}">
        <p14:creationId xmlns:p14="http://schemas.microsoft.com/office/powerpoint/2010/main" val="2419971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Black)">
    <p:bg>
      <p:bgPr>
        <a:solidFill>
          <a:schemeClr val="tx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DB47516-4959-41EE-9246-8445EBD4FCD3}"/>
              </a:ext>
            </a:extLst>
          </p:cNvPr>
          <p:cNvPicPr>
            <a:picLocks noChangeAspect="1"/>
          </p:cNvPicPr>
          <p:nvPr userDrawn="1"/>
        </p:nvPicPr>
        <p:blipFill>
          <a:blip r:embed="rId2"/>
          <a:stretch>
            <a:fillRect/>
          </a:stretch>
        </p:blipFill>
        <p:spPr>
          <a:xfrm>
            <a:off x="0" y="3534648"/>
            <a:ext cx="9144000" cy="2870200"/>
          </a:xfrm>
          <a:prstGeom prst="rect">
            <a:avLst/>
          </a:prstGeom>
        </p:spPr>
      </p:pic>
      <p:sp>
        <p:nvSpPr>
          <p:cNvPr id="2" name="Title 1"/>
          <p:cNvSpPr>
            <a:spLocks noGrp="1"/>
          </p:cNvSpPr>
          <p:nvPr>
            <p:ph type="ctrTitle"/>
          </p:nvPr>
        </p:nvSpPr>
        <p:spPr>
          <a:xfrm>
            <a:off x="332933" y="1568358"/>
            <a:ext cx="6606716" cy="2880000"/>
          </a:xfrm>
        </p:spPr>
        <p:txBody>
          <a:bodyPr anchor="t" anchorCtr="0"/>
          <a:lstStyle>
            <a:lvl1pPr algn="l">
              <a:defRPr sz="4400">
                <a:solidFill>
                  <a:schemeClr val="bg1"/>
                </a:solidFill>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53123C96-9F2B-410C-B59E-E9C96C5CAB96}"/>
              </a:ext>
            </a:extLst>
          </p:cNvPr>
          <p:cNvCxnSpPr>
            <a:cxnSpLocks/>
          </p:cNvCxnSpPr>
          <p:nvPr userDrawn="1"/>
        </p:nvCxnSpPr>
        <p:spPr>
          <a:xfrm>
            <a:off x="332933" y="1066791"/>
            <a:ext cx="8487217" cy="0"/>
          </a:xfrm>
          <a:prstGeom prst="line">
            <a:avLst/>
          </a:prstGeom>
          <a:ln w="1905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57545325-A9FA-4284-AD37-86FC88CA36FB}"/>
              </a:ext>
            </a:extLst>
          </p:cNvPr>
          <p:cNvSpPr txBox="1"/>
          <p:nvPr userDrawn="1"/>
        </p:nvSpPr>
        <p:spPr>
          <a:xfrm>
            <a:off x="332933" y="732572"/>
            <a:ext cx="4600097" cy="246221"/>
          </a:xfrm>
          <a:prstGeom prst="rect">
            <a:avLst/>
          </a:prstGeom>
          <a:noFill/>
        </p:spPr>
        <p:txBody>
          <a:bodyPr wrap="square" lIns="0" tIns="0" rIns="0" bIns="0" rtlCol="0">
            <a:spAutoFit/>
          </a:bodyPr>
          <a:lstStyle/>
          <a:p>
            <a:pPr algn="l"/>
            <a:r>
              <a:rPr lang="en-US" sz="1600" b="1" dirty="0">
                <a:solidFill>
                  <a:schemeClr val="bg1"/>
                </a:solidFill>
                <a:latin typeface="Arial"/>
                <a:cs typeface="Arial"/>
              </a:rPr>
              <a:t>Leeds University Business</a:t>
            </a:r>
            <a:r>
              <a:rPr lang="en-US" sz="1600" b="1" baseline="0" dirty="0">
                <a:solidFill>
                  <a:schemeClr val="bg1"/>
                </a:solidFill>
                <a:latin typeface="Arial"/>
                <a:cs typeface="Arial"/>
              </a:rPr>
              <a:t> School</a:t>
            </a:r>
            <a:endParaRPr lang="en-US" sz="1600" b="1" dirty="0">
              <a:solidFill>
                <a:schemeClr val="bg1"/>
              </a:solidFill>
              <a:latin typeface="Arial"/>
              <a:cs typeface="Arial"/>
            </a:endParaRPr>
          </a:p>
        </p:txBody>
      </p:sp>
      <p:pic>
        <p:nvPicPr>
          <p:cNvPr id="12" name="Picture 11" descr="TripeAccred_Lockup_white.ai">
            <a:extLst>
              <a:ext uri="{FF2B5EF4-FFF2-40B4-BE49-F238E27FC236}">
                <a16:creationId xmlns:a16="http://schemas.microsoft.com/office/drawing/2014/main" id="{4A19C9C4-C49E-42A1-8A1F-3B127E7A39F2}"/>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332934" y="5857939"/>
            <a:ext cx="2308760" cy="555351"/>
          </a:xfrm>
          <a:prstGeom prst="rect">
            <a:avLst/>
          </a:prstGeom>
        </p:spPr>
      </p:pic>
      <p:pic>
        <p:nvPicPr>
          <p:cNvPr id="13" name="Picture 12" descr="UoL_Logo_white.eps">
            <a:extLst>
              <a:ext uri="{FF2B5EF4-FFF2-40B4-BE49-F238E27FC236}">
                <a16:creationId xmlns:a16="http://schemas.microsoft.com/office/drawing/2014/main" id="{BFC07FE8-E2AE-4795-964E-4D8B6CE21FB9}"/>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6939650" y="393128"/>
            <a:ext cx="1897356" cy="541638"/>
          </a:xfrm>
          <a:prstGeom prst="rect">
            <a:avLst/>
          </a:prstGeom>
        </p:spPr>
      </p:pic>
    </p:spTree>
    <p:extLst>
      <p:ext uri="{BB962C8B-B14F-4D97-AF65-F5344CB8AC3E}">
        <p14:creationId xmlns:p14="http://schemas.microsoft.com/office/powerpoint/2010/main" val="2295503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77876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marL="0" indent="0">
              <a:buNone/>
              <a:defRPr/>
            </a:lvl1pPr>
            <a:lvl2pPr marL="0" indent="0">
              <a:buNone/>
              <a:defRPr/>
            </a:lvl2pPr>
            <a:lvl3pPr marL="177800" indent="-177800">
              <a:buFont typeface="Arial" panose="020B0604020202020204" pitchFamily="34" charset="0"/>
              <a:buChar char="•"/>
              <a:tabLst/>
              <a:defRPr/>
            </a:lvl3pPr>
            <a:lvl4pPr marL="355600" indent="-177800">
              <a:defRPr/>
            </a:lvl4pPr>
            <a:lvl5pPr marL="0" indent="0">
              <a:buNone/>
              <a:defRPr i="1"/>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60397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23850" y="4450814"/>
            <a:ext cx="8496300" cy="1100674"/>
          </a:xfrm>
        </p:spPr>
        <p:txBody>
          <a:bodyPr anchor="t" anchorCtr="0"/>
          <a:lstStyle>
            <a:lvl1pPr>
              <a:defRPr sz="4400" b="0"/>
            </a:lvl1pPr>
          </a:lstStyle>
          <a:p>
            <a:r>
              <a:rPr lang="en-US" dirty="0"/>
              <a:t>Click to edit Master title style</a:t>
            </a:r>
          </a:p>
        </p:txBody>
      </p:sp>
      <p:sp>
        <p:nvSpPr>
          <p:cNvPr id="3" name="Text Placeholder 2"/>
          <p:cNvSpPr>
            <a:spLocks noGrp="1"/>
          </p:cNvSpPr>
          <p:nvPr>
            <p:ph type="body" idx="1"/>
          </p:nvPr>
        </p:nvSpPr>
        <p:spPr>
          <a:xfrm>
            <a:off x="323850" y="1295400"/>
            <a:ext cx="8496300" cy="3058235"/>
          </a:xfrm>
        </p:spPr>
        <p:txBody>
          <a:bodyPr anchor="b" anchorCtr="0"/>
          <a:lstStyle>
            <a:lvl1pPr marL="0" indent="0">
              <a:buNone/>
              <a:defRPr sz="2400" b="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999874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23850" y="1295401"/>
            <a:ext cx="4140150" cy="4248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0900" y="1295401"/>
            <a:ext cx="4159250" cy="4248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33214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23850" y="1295401"/>
            <a:ext cx="4140150" cy="4248000"/>
          </a:xfrm>
        </p:spPr>
        <p:txBody>
          <a:bodyPr/>
          <a:lstStyle>
            <a:lvl1pPr marL="0" indent="0">
              <a:buNone/>
              <a:defRPr/>
            </a:lvl1pPr>
            <a:lvl2pPr marL="0" indent="0">
              <a:buNone/>
              <a:defRPr/>
            </a:lvl2pPr>
            <a:lvl3pPr marL="177800" indent="-177800">
              <a:buFont typeface="Arial" panose="020B0604020202020204" pitchFamily="34" charset="0"/>
              <a:buChar char="•"/>
              <a:defRPr/>
            </a:lvl3pPr>
            <a:lvl4pPr marL="355600" indent="-177800">
              <a:defRPr/>
            </a:lvl4pPr>
            <a:lvl5pPr marL="0" indent="0">
              <a:buFontTx/>
              <a:buNone/>
              <a:defRPr i="1"/>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60900" y="1305000"/>
            <a:ext cx="4159250" cy="4248000"/>
          </a:xfrm>
        </p:spPr>
        <p:txBody>
          <a:bodyPr/>
          <a:lstStyle>
            <a:lvl1pPr marL="0" indent="0">
              <a:buNone/>
              <a:defRPr/>
            </a:lvl1pPr>
            <a:lvl2pPr marL="0" indent="0">
              <a:buNone/>
              <a:defRPr/>
            </a:lvl2pPr>
            <a:lvl3pPr marL="177800" indent="-177800">
              <a:buFont typeface="Arial" panose="020B0604020202020204" pitchFamily="34" charset="0"/>
              <a:buChar char="•"/>
              <a:defRPr/>
            </a:lvl3pPr>
            <a:lvl4pPr marL="355600" indent="-177800">
              <a:defRPr/>
            </a:lvl4pPr>
            <a:lvl5pPr marL="0" indent="0">
              <a:buFontTx/>
              <a:buNone/>
              <a:defRPr i="1"/>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23085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OFFSET">
    <p:spTree>
      <p:nvGrpSpPr>
        <p:cNvPr id="1" name=""/>
        <p:cNvGrpSpPr/>
        <p:nvPr/>
      </p:nvGrpSpPr>
      <p:grpSpPr>
        <a:xfrm>
          <a:off x="0" y="0"/>
          <a:ext cx="0" cy="0"/>
          <a:chOff x="0" y="0"/>
          <a:chExt cx="0" cy="0"/>
        </a:xfrm>
      </p:grpSpPr>
      <p:sp>
        <p:nvSpPr>
          <p:cNvPr id="2" name="Title 1"/>
          <p:cNvSpPr>
            <a:spLocks noGrp="1"/>
          </p:cNvSpPr>
          <p:nvPr>
            <p:ph type="title"/>
          </p:nvPr>
        </p:nvSpPr>
        <p:spPr>
          <a:xfrm>
            <a:off x="315228" y="216000"/>
            <a:ext cx="6452772" cy="7920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23850" y="1295401"/>
            <a:ext cx="4484818" cy="4248000"/>
          </a:xfrm>
        </p:spPr>
        <p:txBody>
          <a:bodyPr/>
          <a:lstStyle>
            <a:lvl1pPr marL="0" indent="0">
              <a:buNone/>
              <a:defRPr/>
            </a:lvl1pPr>
            <a:lvl2pPr marL="0" indent="0">
              <a:buNone/>
              <a:defRPr/>
            </a:lvl2pPr>
            <a:lvl3pPr marL="177800" indent="-177800">
              <a:buFont typeface="Arial" panose="020B0604020202020204" pitchFamily="34" charset="0"/>
              <a:buChar char="•"/>
              <a:defRPr/>
            </a:lvl3pPr>
            <a:lvl4pPr marL="355600" indent="-177800">
              <a:defRPr/>
            </a:lvl4pPr>
            <a:lvl5pPr marL="0" indent="0">
              <a:buFontTx/>
              <a:buNone/>
              <a:defRPr i="1"/>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004150" y="1295401"/>
            <a:ext cx="3816000" cy="4248000"/>
          </a:xfrm>
        </p:spPr>
        <p:txBody>
          <a:bodyPr/>
          <a:lstStyle>
            <a:lvl1pPr marL="0" indent="0">
              <a:buNone/>
              <a:defRPr/>
            </a:lvl1pPr>
            <a:lvl2pPr marL="0" indent="0">
              <a:buNone/>
              <a:defRPr/>
            </a:lvl2pPr>
            <a:lvl3pPr marL="177800" indent="-177800">
              <a:buFont typeface="Arial" panose="020B0604020202020204" pitchFamily="34" charset="0"/>
              <a:buChar char="•"/>
              <a:defRPr/>
            </a:lvl3pPr>
            <a:lvl4pPr marL="355600" indent="-177800">
              <a:defRPr/>
            </a:lvl4pPr>
            <a:lvl5pPr marL="0" indent="0">
              <a:buFontTx/>
              <a:buNone/>
              <a:defRPr i="1"/>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25288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23850" y="1295400"/>
            <a:ext cx="4139274" cy="823912"/>
          </a:xfrm>
        </p:spPr>
        <p:txBody>
          <a:bodyPr anchor="b"/>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323849" y="2275488"/>
            <a:ext cx="4139275" cy="3276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60900" y="1295400"/>
            <a:ext cx="4175125" cy="823912"/>
          </a:xfrm>
        </p:spPr>
        <p:txBody>
          <a:bodyPr anchor="b"/>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660900" y="2275488"/>
            <a:ext cx="4159250" cy="3276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1">
            <a:extLst>
              <a:ext uri="{FF2B5EF4-FFF2-40B4-BE49-F238E27FC236}">
                <a16:creationId xmlns:a16="http://schemas.microsoft.com/office/drawing/2014/main" id="{79F669AD-3D5E-4122-98A4-E43D73D05A89}"/>
              </a:ext>
            </a:extLst>
          </p:cNvPr>
          <p:cNvSpPr>
            <a:spLocks noGrp="1"/>
          </p:cNvSpPr>
          <p:nvPr>
            <p:ph type="title"/>
          </p:nvPr>
        </p:nvSpPr>
        <p:spPr>
          <a:xfrm>
            <a:off x="315228" y="216000"/>
            <a:ext cx="6452772" cy="792000"/>
          </a:xfrm>
        </p:spPr>
        <p:txBody>
          <a:bodyPr/>
          <a:lstStyle/>
          <a:p>
            <a:r>
              <a:rPr lang="en-US"/>
              <a:t>Click to edit Master title style</a:t>
            </a:r>
            <a:endParaRPr lang="en-US" dirty="0"/>
          </a:p>
        </p:txBody>
      </p:sp>
    </p:spTree>
    <p:extLst>
      <p:ext uri="{BB962C8B-B14F-4D97-AF65-F5344CB8AC3E}">
        <p14:creationId xmlns:p14="http://schemas.microsoft.com/office/powerpoint/2010/main" val="3412074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1" name="Picture 20" descr="TripeAccred_Lockup_black.ai">
            <a:extLst>
              <a:ext uri="{FF2B5EF4-FFF2-40B4-BE49-F238E27FC236}">
                <a16:creationId xmlns:a16="http://schemas.microsoft.com/office/drawing/2014/main" id="{2A83CEA1-678D-4897-8F50-0B981FAB7381}"/>
              </a:ext>
            </a:extLst>
          </p:cNvPr>
          <p:cNvPicPr>
            <a:picLocks noChangeAspect="1"/>
          </p:cNvPicPr>
          <p:nvPr userDrawn="1"/>
        </p:nvPicPr>
        <p:blipFill>
          <a:blip r:embed="rId17">
            <a:extLst>
              <a:ext uri="{28A0092B-C50C-407E-A947-70E740481C1C}">
                <a14:useLocalDpi xmlns:a14="http://schemas.microsoft.com/office/drawing/2010/main"/>
              </a:ext>
            </a:extLst>
          </a:blip>
          <a:stretch>
            <a:fillRect/>
          </a:stretch>
        </p:blipFill>
        <p:spPr>
          <a:xfrm>
            <a:off x="6480398" y="6059715"/>
            <a:ext cx="2356608" cy="566860"/>
          </a:xfrm>
          <a:prstGeom prst="rect">
            <a:avLst/>
          </a:prstGeom>
        </p:spPr>
      </p:pic>
      <p:sp>
        <p:nvSpPr>
          <p:cNvPr id="2" name="Title Placeholder 1"/>
          <p:cNvSpPr>
            <a:spLocks noGrp="1"/>
          </p:cNvSpPr>
          <p:nvPr>
            <p:ph type="title"/>
          </p:nvPr>
        </p:nvSpPr>
        <p:spPr>
          <a:xfrm>
            <a:off x="315228" y="216000"/>
            <a:ext cx="6452772" cy="792000"/>
          </a:xfrm>
          <a:prstGeom prst="rect">
            <a:avLst/>
          </a:prstGeom>
        </p:spPr>
        <p:txBody>
          <a:bodyPr vert="horz" lIns="0" tIns="0" rIns="0" bIns="0" rtlCol="0" anchor="b" anchorCtr="0">
            <a:noAutofit/>
          </a:bodyPr>
          <a:lstStyle/>
          <a:p>
            <a:r>
              <a:rPr lang="en-US" dirty="0"/>
              <a:t>Click to edit Master title style</a:t>
            </a:r>
          </a:p>
        </p:txBody>
      </p:sp>
      <p:sp>
        <p:nvSpPr>
          <p:cNvPr id="3" name="Text Placeholder 2"/>
          <p:cNvSpPr>
            <a:spLocks noGrp="1"/>
          </p:cNvSpPr>
          <p:nvPr>
            <p:ph type="body" idx="1"/>
          </p:nvPr>
        </p:nvSpPr>
        <p:spPr>
          <a:xfrm>
            <a:off x="323850" y="1296000"/>
            <a:ext cx="8496300" cy="424800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9" name="Picture 18" descr="UoL_Logo.eps">
            <a:extLst>
              <a:ext uri="{FF2B5EF4-FFF2-40B4-BE49-F238E27FC236}">
                <a16:creationId xmlns:a16="http://schemas.microsoft.com/office/drawing/2014/main" id="{D6D8CA60-B02A-4958-8D17-810A89C72D3F}"/>
              </a:ext>
            </a:extLst>
          </p:cNvPr>
          <p:cNvPicPr>
            <a:picLocks noChangeAspect="1"/>
          </p:cNvPicPr>
          <p:nvPr userDrawn="1"/>
        </p:nvPicPr>
        <p:blipFill>
          <a:blip r:embed="rId18" cstate="screen">
            <a:extLst>
              <a:ext uri="{28A0092B-C50C-407E-A947-70E740481C1C}">
                <a14:useLocalDpi xmlns:a14="http://schemas.microsoft.com/office/drawing/2010/main"/>
              </a:ext>
            </a:extLst>
          </a:blip>
          <a:stretch>
            <a:fillRect/>
          </a:stretch>
        </p:blipFill>
        <p:spPr>
          <a:xfrm>
            <a:off x="6939650" y="393128"/>
            <a:ext cx="1897356" cy="541638"/>
          </a:xfrm>
          <a:prstGeom prst="rect">
            <a:avLst/>
          </a:prstGeom>
        </p:spPr>
      </p:pic>
      <p:cxnSp>
        <p:nvCxnSpPr>
          <p:cNvPr id="20" name="Straight Connector 19">
            <a:extLst>
              <a:ext uri="{FF2B5EF4-FFF2-40B4-BE49-F238E27FC236}">
                <a16:creationId xmlns:a16="http://schemas.microsoft.com/office/drawing/2014/main" id="{640EB66D-316C-499C-992B-B8FAE250DA18}"/>
              </a:ext>
            </a:extLst>
          </p:cNvPr>
          <p:cNvCxnSpPr>
            <a:cxnSpLocks/>
          </p:cNvCxnSpPr>
          <p:nvPr userDrawn="1"/>
        </p:nvCxnSpPr>
        <p:spPr>
          <a:xfrm>
            <a:off x="323850" y="1066791"/>
            <a:ext cx="8496300" cy="0"/>
          </a:xfrm>
          <a:prstGeom prst="line">
            <a:avLst/>
          </a:prstGeom>
          <a:noFill/>
          <a:ln w="19050" cap="flat" cmpd="sng" algn="ctr">
            <a:solidFill>
              <a:srgbClr val="000000"/>
            </a:solidFill>
            <a:prstDash val="solid"/>
            <a:miter lim="800000"/>
          </a:ln>
          <a:effectLst/>
        </p:spPr>
      </p:cxnSp>
      <p:sp>
        <p:nvSpPr>
          <p:cNvPr id="22" name="TextBox 21">
            <a:extLst>
              <a:ext uri="{FF2B5EF4-FFF2-40B4-BE49-F238E27FC236}">
                <a16:creationId xmlns:a16="http://schemas.microsoft.com/office/drawing/2014/main" id="{0CFA6F87-4D14-48F8-BB18-EE3294BC2426}"/>
              </a:ext>
            </a:extLst>
          </p:cNvPr>
          <p:cNvSpPr txBox="1"/>
          <p:nvPr userDrawn="1"/>
        </p:nvSpPr>
        <p:spPr>
          <a:xfrm>
            <a:off x="309758" y="6113712"/>
            <a:ext cx="3388593" cy="172355"/>
          </a:xfrm>
          <a:prstGeom prst="rect">
            <a:avLst/>
          </a:prstGeom>
          <a:noFill/>
        </p:spPr>
        <p:txBody>
          <a:bodyPr wrap="square" lIns="0" tIns="0" rIns="0" bIns="0" rtlCol="0">
            <a:spAutoFit/>
          </a:bodyPr>
          <a:lstStyle/>
          <a:p>
            <a:pPr defTabSz="914400" fontAlgn="base">
              <a:lnSpc>
                <a:spcPct val="80000"/>
              </a:lnSpc>
              <a:spcBef>
                <a:spcPct val="0"/>
              </a:spcBef>
              <a:spcAft>
                <a:spcPct val="0"/>
              </a:spcAft>
            </a:pPr>
            <a:r>
              <a:rPr lang="en-US" sz="1400" b="1" dirty="0">
                <a:solidFill>
                  <a:srgbClr val="000000"/>
                </a:solidFill>
                <a:latin typeface="Arial" panose="020B0604020202020204" pitchFamily="34" charset="0"/>
                <a:ea typeface="Geneva" pitchFamily="122" charset="-128"/>
              </a:rPr>
              <a:t>Leeds University Business School</a:t>
            </a:r>
          </a:p>
        </p:txBody>
      </p:sp>
      <p:grpSp>
        <p:nvGrpSpPr>
          <p:cNvPr id="23" name="Group 22">
            <a:extLst>
              <a:ext uri="{FF2B5EF4-FFF2-40B4-BE49-F238E27FC236}">
                <a16:creationId xmlns:a16="http://schemas.microsoft.com/office/drawing/2014/main" id="{1F0657E8-B3A6-4058-B0F7-CF6542BD098F}"/>
              </a:ext>
            </a:extLst>
          </p:cNvPr>
          <p:cNvGrpSpPr/>
          <p:nvPr userDrawn="1"/>
        </p:nvGrpSpPr>
        <p:grpSpPr>
          <a:xfrm>
            <a:off x="0" y="5725298"/>
            <a:ext cx="9144000" cy="134165"/>
            <a:chOff x="0" y="5120118"/>
            <a:chExt cx="9162160" cy="131482"/>
          </a:xfrm>
        </p:grpSpPr>
        <p:sp>
          <p:nvSpPr>
            <p:cNvPr id="24" name="Rectangle 23">
              <a:extLst>
                <a:ext uri="{FF2B5EF4-FFF2-40B4-BE49-F238E27FC236}">
                  <a16:creationId xmlns:a16="http://schemas.microsoft.com/office/drawing/2014/main" id="{5B0CF008-906D-45E7-8D14-C522A74C2418}"/>
                </a:ext>
              </a:extLst>
            </p:cNvPr>
            <p:cNvSpPr/>
            <p:nvPr userDrawn="1"/>
          </p:nvSpPr>
          <p:spPr>
            <a:xfrm>
              <a:off x="0" y="5120118"/>
              <a:ext cx="1308880" cy="131482"/>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25" name="Rectangle 24">
              <a:extLst>
                <a:ext uri="{FF2B5EF4-FFF2-40B4-BE49-F238E27FC236}">
                  <a16:creationId xmlns:a16="http://schemas.microsoft.com/office/drawing/2014/main" id="{2C1DB97D-BEED-46E4-AA00-4D0593ED7E88}"/>
                </a:ext>
              </a:extLst>
            </p:cNvPr>
            <p:cNvSpPr/>
            <p:nvPr userDrawn="1"/>
          </p:nvSpPr>
          <p:spPr>
            <a:xfrm>
              <a:off x="1308880" y="5120118"/>
              <a:ext cx="1308880" cy="131482"/>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26" name="Rectangle 25">
              <a:extLst>
                <a:ext uri="{FF2B5EF4-FFF2-40B4-BE49-F238E27FC236}">
                  <a16:creationId xmlns:a16="http://schemas.microsoft.com/office/drawing/2014/main" id="{ED675BE7-0FA2-4434-B4E8-6C4F546E9A8F}"/>
                </a:ext>
              </a:extLst>
            </p:cNvPr>
            <p:cNvSpPr/>
            <p:nvPr userDrawn="1"/>
          </p:nvSpPr>
          <p:spPr>
            <a:xfrm>
              <a:off x="2617760" y="5120118"/>
              <a:ext cx="1308880" cy="131482"/>
            </a:xfrm>
            <a:prstGeom prst="rect">
              <a:avLst/>
            </a:prstGeom>
            <a:solidFill>
              <a:schemeClr val="accent3"/>
            </a:solidFill>
            <a:ln w="12700" cap="flat" cmpd="sng" algn="ctr">
              <a:noFill/>
              <a:prstDash val="solid"/>
              <a:miter lim="800000"/>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27" name="Rectangle 26">
              <a:extLst>
                <a:ext uri="{FF2B5EF4-FFF2-40B4-BE49-F238E27FC236}">
                  <a16:creationId xmlns:a16="http://schemas.microsoft.com/office/drawing/2014/main" id="{40268AB0-E19E-454A-AD2A-A1B872C95244}"/>
                </a:ext>
              </a:extLst>
            </p:cNvPr>
            <p:cNvSpPr/>
            <p:nvPr userDrawn="1"/>
          </p:nvSpPr>
          <p:spPr>
            <a:xfrm>
              <a:off x="3926640" y="5120118"/>
              <a:ext cx="1308880" cy="131482"/>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28" name="Rectangle 27">
              <a:extLst>
                <a:ext uri="{FF2B5EF4-FFF2-40B4-BE49-F238E27FC236}">
                  <a16:creationId xmlns:a16="http://schemas.microsoft.com/office/drawing/2014/main" id="{92541FF0-7ED7-400B-AB0A-87BBE523E36A}"/>
                </a:ext>
              </a:extLst>
            </p:cNvPr>
            <p:cNvSpPr/>
            <p:nvPr userDrawn="1"/>
          </p:nvSpPr>
          <p:spPr>
            <a:xfrm>
              <a:off x="5235520" y="5120118"/>
              <a:ext cx="1308880" cy="131482"/>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29" name="Rectangle 28">
              <a:extLst>
                <a:ext uri="{FF2B5EF4-FFF2-40B4-BE49-F238E27FC236}">
                  <a16:creationId xmlns:a16="http://schemas.microsoft.com/office/drawing/2014/main" id="{96201762-4B03-4528-A68E-0F6510B6B151}"/>
                </a:ext>
              </a:extLst>
            </p:cNvPr>
            <p:cNvSpPr/>
            <p:nvPr userDrawn="1"/>
          </p:nvSpPr>
          <p:spPr>
            <a:xfrm>
              <a:off x="6544400" y="5120118"/>
              <a:ext cx="1308880" cy="131482"/>
            </a:xfrm>
            <a:prstGeom prst="rect">
              <a:avLst/>
            </a:prstGeom>
            <a:solidFill>
              <a:schemeClr val="accent3"/>
            </a:solidFill>
            <a:ln w="12700" cap="flat" cmpd="sng" algn="ctr">
              <a:noFill/>
              <a:prstDash val="solid"/>
              <a:miter lim="800000"/>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0" cap="none" spc="0" normalizeH="0" baseline="0" noProof="0">
                <a:ln>
                  <a:noFill/>
                </a:ln>
                <a:solidFill>
                  <a:srgbClr val="FFFFFF"/>
                </a:solidFill>
                <a:effectLst/>
                <a:uLnTx/>
                <a:uFillTx/>
                <a:latin typeface="Arial" panose="020B0604020202020204"/>
                <a:ea typeface="+mn-ea"/>
                <a:cs typeface="+mn-cs"/>
              </a:endParaRPr>
            </a:p>
          </p:txBody>
        </p:sp>
        <p:sp>
          <p:nvSpPr>
            <p:cNvPr id="30" name="Rectangle 29">
              <a:extLst>
                <a:ext uri="{FF2B5EF4-FFF2-40B4-BE49-F238E27FC236}">
                  <a16:creationId xmlns:a16="http://schemas.microsoft.com/office/drawing/2014/main" id="{76289A26-49EC-443E-84C0-1BAAC5CAA16C}"/>
                </a:ext>
              </a:extLst>
            </p:cNvPr>
            <p:cNvSpPr/>
            <p:nvPr userDrawn="1"/>
          </p:nvSpPr>
          <p:spPr>
            <a:xfrm>
              <a:off x="7853280" y="5120118"/>
              <a:ext cx="1308880" cy="131482"/>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0" cap="none" spc="0" normalizeH="0" baseline="0" noProof="0">
                <a:ln>
                  <a:noFill/>
                </a:ln>
                <a:solidFill>
                  <a:srgbClr val="FFFFFF"/>
                </a:solidFill>
                <a:effectLst/>
                <a:uLnTx/>
                <a:uFillTx/>
                <a:latin typeface="Arial" panose="020B0604020202020204"/>
                <a:ea typeface="+mn-ea"/>
                <a:cs typeface="+mn-cs"/>
              </a:endParaRPr>
            </a:p>
          </p:txBody>
        </p:sp>
      </p:grpSp>
    </p:spTree>
    <p:extLst>
      <p:ext uri="{BB962C8B-B14F-4D97-AF65-F5344CB8AC3E}">
        <p14:creationId xmlns:p14="http://schemas.microsoft.com/office/powerpoint/2010/main" val="3482523055"/>
      </p:ext>
    </p:extLst>
  </p:cSld>
  <p:clrMap bg1="lt1" tx1="dk1" bg2="lt2" tx2="dk2" accent1="accent1" accent2="accent2" accent3="accent3" accent4="accent4" accent5="accent5" accent6="accent6" hlink="hlink" folHlink="folHlink"/>
  <p:sldLayoutIdLst>
    <p:sldLayoutId id="2147483685" r:id="rId1"/>
    <p:sldLayoutId id="2147483696" r:id="rId2"/>
    <p:sldLayoutId id="2147483686" r:id="rId3"/>
    <p:sldLayoutId id="2147483697" r:id="rId4"/>
    <p:sldLayoutId id="2147483687" r:id="rId5"/>
    <p:sldLayoutId id="2147483688" r:id="rId6"/>
    <p:sldLayoutId id="2147483698" r:id="rId7"/>
    <p:sldLayoutId id="2147483699" r:id="rId8"/>
    <p:sldLayoutId id="2147483689" r:id="rId9"/>
    <p:sldLayoutId id="2147483690" r:id="rId10"/>
    <p:sldLayoutId id="2147483691" r:id="rId11"/>
    <p:sldLayoutId id="2147483700" r:id="rId12"/>
    <p:sldLayoutId id="2147483701" r:id="rId13"/>
    <p:sldLayoutId id="2147483702" r:id="rId14"/>
    <p:sldLayoutId id="2147483703" r:id="rId15"/>
  </p:sldLayoutIdLst>
  <p:txStyles>
    <p:titleStyle>
      <a:lvl1pPr algn="l" defTabSz="914400" rtl="0" eaLnBrk="1" latinLnBrk="0" hangingPunct="1">
        <a:lnSpc>
          <a:spcPct val="90000"/>
        </a:lnSpc>
        <a:spcBef>
          <a:spcPct val="0"/>
        </a:spcBef>
        <a:buNone/>
        <a:defRPr sz="2600" kern="1200">
          <a:solidFill>
            <a:schemeClr val="tx1"/>
          </a:solidFill>
          <a:latin typeface="+mj-lt"/>
          <a:ea typeface="+mj-ea"/>
          <a:cs typeface="+mj-cs"/>
        </a:defRPr>
      </a:lvl1pPr>
    </p:titleStyle>
    <p:bodyStyle>
      <a:lvl1pPr marL="177800" indent="-177800" algn="l" defTabSz="914400" rtl="0" eaLnBrk="1" latinLnBrk="0" hangingPunct="1">
        <a:lnSpc>
          <a:spcPct val="100000"/>
        </a:lnSpc>
        <a:spcBef>
          <a:spcPts val="0"/>
        </a:spcBef>
        <a:spcAft>
          <a:spcPts val="300"/>
        </a:spcAft>
        <a:buFont typeface="Arial" panose="020B0604020202020204" pitchFamily="34" charset="0"/>
        <a:buChar char="•"/>
        <a:defRPr sz="1800" b="1" kern="1200">
          <a:solidFill>
            <a:schemeClr val="tx1"/>
          </a:solidFill>
          <a:latin typeface="+mn-lt"/>
          <a:ea typeface="+mn-ea"/>
          <a:cs typeface="+mn-cs"/>
        </a:defRPr>
      </a:lvl1pPr>
      <a:lvl2pPr marL="355600" indent="-177800" algn="l" defTabSz="914400" rtl="0" eaLnBrk="1" latinLnBrk="0" hangingPunct="1">
        <a:lnSpc>
          <a:spcPct val="100000"/>
        </a:lnSpc>
        <a:spcBef>
          <a:spcPts val="0"/>
        </a:spcBef>
        <a:spcAft>
          <a:spcPts val="300"/>
        </a:spcAft>
        <a:buFont typeface="Arial" panose="020B0604020202020204" pitchFamily="34" charset="0"/>
        <a:buChar char="‒"/>
        <a:defRPr sz="1800" kern="1200">
          <a:solidFill>
            <a:schemeClr val="tx1"/>
          </a:solidFill>
          <a:latin typeface="+mn-lt"/>
          <a:ea typeface="+mn-ea"/>
          <a:cs typeface="+mn-cs"/>
        </a:defRPr>
      </a:lvl2pPr>
      <a:lvl3pPr marL="542925" indent="-187325" algn="l" defTabSz="914400" rtl="0" eaLnBrk="1" latinLnBrk="0" hangingPunct="1">
        <a:lnSpc>
          <a:spcPct val="100000"/>
        </a:lnSpc>
        <a:spcBef>
          <a:spcPts val="0"/>
        </a:spcBef>
        <a:spcAft>
          <a:spcPts val="300"/>
        </a:spcAft>
        <a:buFont typeface="Arial" panose="020B0604020202020204" pitchFamily="34" charset="0"/>
        <a:buChar char="‒"/>
        <a:defRPr sz="1800" kern="1200">
          <a:solidFill>
            <a:schemeClr val="tx1"/>
          </a:solidFill>
          <a:latin typeface="+mn-lt"/>
          <a:ea typeface="+mn-ea"/>
          <a:cs typeface="+mn-cs"/>
        </a:defRPr>
      </a:lvl3pPr>
      <a:lvl4pPr marL="720725" indent="-177800" algn="l" defTabSz="914400" rtl="0" eaLnBrk="1" latinLnBrk="0" hangingPunct="1">
        <a:lnSpc>
          <a:spcPct val="100000"/>
        </a:lnSpc>
        <a:spcBef>
          <a:spcPts val="0"/>
        </a:spcBef>
        <a:spcAft>
          <a:spcPts val="300"/>
        </a:spcAft>
        <a:buFont typeface="Arial" panose="020B0604020202020204" pitchFamily="34" charset="0"/>
        <a:buChar char="‒"/>
        <a:defRPr sz="1800" kern="1200">
          <a:solidFill>
            <a:schemeClr val="tx1"/>
          </a:solidFill>
          <a:latin typeface="+mn-lt"/>
          <a:ea typeface="+mn-ea"/>
          <a:cs typeface="+mn-cs"/>
        </a:defRPr>
      </a:lvl4pPr>
      <a:lvl5pPr marL="898525" indent="-177800" algn="l" defTabSz="914400" rtl="0" eaLnBrk="1" latinLnBrk="0" hangingPunct="1">
        <a:lnSpc>
          <a:spcPct val="100000"/>
        </a:lnSpc>
        <a:spcBef>
          <a:spcPts val="0"/>
        </a:spcBef>
        <a:spcAft>
          <a:spcPts val="300"/>
        </a:spcAft>
        <a:buFont typeface="Arial" panose="020B0604020202020204" pitchFamily="34" charset="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16" userDrawn="1">
          <p15:clr>
            <a:srgbClr val="F26B43"/>
          </p15:clr>
        </p15:guide>
        <p15:guide id="2" pos="5556" userDrawn="1">
          <p15:clr>
            <a:srgbClr val="F26B43"/>
          </p15:clr>
        </p15:guide>
        <p15:guide id="3" pos="204" userDrawn="1">
          <p15:clr>
            <a:srgbClr val="F26B43"/>
          </p15:clr>
        </p15:guide>
        <p15:guide id="4" orient="horz" pos="586" userDrawn="1">
          <p15:clr>
            <a:srgbClr val="F26B43"/>
          </p15:clr>
        </p15:guide>
        <p15:guide id="5" orient="horz" pos="3494" userDrawn="1">
          <p15:clr>
            <a:srgbClr val="F26B43"/>
          </p15:clr>
        </p15:guide>
        <p15:guide id="6" pos="2822" userDrawn="1">
          <p15:clr>
            <a:srgbClr val="F26B43"/>
          </p15:clr>
        </p15:guide>
        <p15:guide id="7" pos="2936" userDrawn="1">
          <p15:clr>
            <a:srgbClr val="F26B43"/>
          </p15:clr>
        </p15:guide>
        <p15:guide id="8" orient="horz" pos="393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2302B-7EE9-4A09-901A-242451C7C364}"/>
              </a:ext>
            </a:extLst>
          </p:cNvPr>
          <p:cNvSpPr>
            <a:spLocks noGrp="1"/>
          </p:cNvSpPr>
          <p:nvPr>
            <p:ph type="ctrTitle"/>
          </p:nvPr>
        </p:nvSpPr>
        <p:spPr/>
        <p:txBody>
          <a:bodyPr/>
          <a:lstStyle/>
          <a:p>
            <a:r>
              <a:rPr lang="en-GB" dirty="0"/>
              <a:t>LUBS2610 Intermediate Macroeconomics</a:t>
            </a:r>
            <a:br>
              <a:rPr lang="en-GB" dirty="0"/>
            </a:br>
            <a:r>
              <a:rPr lang="en-GB" sz="2800" dirty="0"/>
              <a:t/>
            </a:r>
            <a:br>
              <a:rPr lang="en-GB" sz="2800" dirty="0"/>
            </a:br>
            <a:r>
              <a:rPr lang="en-GB" sz="2000" dirty="0"/>
              <a:t>Semester 1, 2023-24</a:t>
            </a:r>
            <a:br>
              <a:rPr lang="en-GB" sz="2000" dirty="0"/>
            </a:br>
            <a:r>
              <a:rPr lang="en-GB" sz="2000" dirty="0"/>
              <a:t>T.Gwiazdowski@leeds.ac.uk</a:t>
            </a:r>
            <a:r>
              <a:rPr lang="en-GB" dirty="0"/>
              <a:t/>
            </a:r>
            <a:br>
              <a:rPr lang="en-GB" dirty="0"/>
            </a:br>
            <a:endParaRPr lang="en-GB" dirty="0"/>
          </a:p>
        </p:txBody>
      </p:sp>
    </p:spTree>
    <p:extLst>
      <p:ext uri="{BB962C8B-B14F-4D97-AF65-F5344CB8AC3E}">
        <p14:creationId xmlns:p14="http://schemas.microsoft.com/office/powerpoint/2010/main" val="38109010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Simple Classical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b="0" dirty="0"/>
                  <a:t>Households maximise their utility function subject to their budget constraint:</a:t>
                </a:r>
              </a:p>
              <a:p>
                <a:pPr/>
                <a14:m>
                  <m:oMathPara xmlns:m="http://schemas.openxmlformats.org/officeDocument/2006/math">
                    <m:oMathParaPr>
                      <m:jc m:val="centerGroup"/>
                    </m:oMathParaPr>
                    <m:oMath xmlns:m="http://schemas.openxmlformats.org/officeDocument/2006/math">
                      <m:func>
                        <m:funcPr>
                          <m:ctrlPr>
                            <a:rPr lang="en-GB" b="0" i="1" smtClean="0">
                              <a:latin typeface="Cambria Math" panose="02040503050406030204" pitchFamily="18" charset="0"/>
                            </a:rPr>
                          </m:ctrlPr>
                        </m:funcPr>
                        <m:fName>
                          <m:limLow>
                            <m:limLowPr>
                              <m:ctrlPr>
                                <a:rPr lang="en-GB" b="0" i="1" smtClean="0">
                                  <a:latin typeface="Cambria Math" panose="02040503050406030204" pitchFamily="18" charset="0"/>
                                </a:rPr>
                              </m:ctrlPr>
                            </m:limLowPr>
                            <m:e>
                              <m:r>
                                <m:rPr>
                                  <m:sty m:val="p"/>
                                </m:rPr>
                                <a:rPr lang="en-GB" b="0" i="0" smtClean="0">
                                  <a:latin typeface="Cambria Math" panose="02040503050406030204" pitchFamily="18" charset="0"/>
                                </a:rPr>
                                <m:t>max</m:t>
                              </m:r>
                            </m:e>
                            <m:lim>
                              <m:r>
                                <a:rPr lang="en-GB" b="0" i="1" smtClean="0">
                                  <a:latin typeface="Cambria Math" panose="02040503050406030204" pitchFamily="18" charset="0"/>
                                </a:rPr>
                                <m:t>𝑁</m:t>
                              </m:r>
                            </m:lim>
                          </m:limLow>
                        </m:fName>
                        <m:e>
                          <m:r>
                            <a:rPr lang="en-GB" b="0" i="1" smtClean="0">
                              <a:latin typeface="Cambria Math" panose="02040503050406030204" pitchFamily="18" charset="0"/>
                            </a:rPr>
                            <m:t>𝑈</m:t>
                          </m:r>
                        </m:e>
                      </m:func>
                      <m:r>
                        <a:rPr lang="en-GB" b="0" i="1" smtClean="0">
                          <a:latin typeface="Cambria Math" panose="02040503050406030204" pitchFamily="18" charset="0"/>
                        </a:rPr>
                        <m:t>=</m:t>
                      </m:r>
                      <m:f>
                        <m:fPr>
                          <m:ctrlPr>
                            <a:rPr lang="en-GB" b="0" i="1" smtClean="0">
                              <a:latin typeface="Cambria Math" panose="02040503050406030204" pitchFamily="18" charset="0"/>
                            </a:rPr>
                          </m:ctrlPr>
                        </m:fPr>
                        <m:num>
                          <m:r>
                            <a:rPr lang="en-GB" b="0" i="1" smtClean="0">
                              <a:latin typeface="Cambria Math" panose="02040503050406030204" pitchFamily="18" charset="0"/>
                            </a:rPr>
                            <m:t>𝑊𝑁</m:t>
                          </m:r>
                        </m:num>
                        <m:den>
                          <m:r>
                            <a:rPr lang="en-GB" b="0" i="1" smtClean="0">
                              <a:latin typeface="Cambria Math" panose="02040503050406030204" pitchFamily="18" charset="0"/>
                            </a:rPr>
                            <m:t>𝑃</m:t>
                          </m:r>
                        </m:den>
                      </m:f>
                      <m:r>
                        <a:rPr lang="en-GB" b="0" i="1" smtClean="0">
                          <a:latin typeface="Cambria Math" panose="02040503050406030204" pitchFamily="18" charset="0"/>
                        </a:rPr>
                        <m:t>−</m:t>
                      </m:r>
                      <m:f>
                        <m:fPr>
                          <m:ctrlPr>
                            <a:rPr lang="en-GB" b="0" i="1" smtClean="0">
                              <a:latin typeface="Cambria Math" panose="02040503050406030204" pitchFamily="18" charset="0"/>
                            </a:rPr>
                          </m:ctrlPr>
                        </m:fPr>
                        <m:num>
                          <m:r>
                            <a:rPr lang="en-GB" b="0" i="1" smtClean="0">
                              <a:latin typeface="Cambria Math" panose="02040503050406030204" pitchFamily="18" charset="0"/>
                            </a:rPr>
                            <m:t>1</m:t>
                          </m:r>
                        </m:num>
                        <m:den>
                          <m:r>
                            <a:rPr lang="en-GB" b="0" i="1" smtClean="0">
                              <a:latin typeface="Cambria Math" panose="02040503050406030204" pitchFamily="18" charset="0"/>
                            </a:rPr>
                            <m:t>𝛾</m:t>
                          </m:r>
                        </m:den>
                      </m:f>
                      <m:sSup>
                        <m:sSupPr>
                          <m:ctrlPr>
                            <a:rPr lang="en-GB" b="0" i="1" smtClean="0">
                              <a:latin typeface="Cambria Math" panose="02040503050406030204" pitchFamily="18" charset="0"/>
                            </a:rPr>
                          </m:ctrlPr>
                        </m:sSupPr>
                        <m:e>
                          <m:r>
                            <a:rPr lang="en-GB" b="0" i="1" smtClean="0">
                              <a:latin typeface="Cambria Math" panose="02040503050406030204" pitchFamily="18" charset="0"/>
                            </a:rPr>
                            <m:t>𝑁</m:t>
                          </m:r>
                        </m:e>
                        <m:sup>
                          <m:r>
                            <a:rPr lang="en-GB" b="0" i="1" smtClean="0">
                              <a:latin typeface="Cambria Math" panose="02040503050406030204" pitchFamily="18" charset="0"/>
                            </a:rPr>
                            <m:t>𝛾</m:t>
                          </m:r>
                        </m:sup>
                      </m:sSup>
                    </m:oMath>
                  </m:oMathPara>
                </a14:m>
                <a:endParaRPr lang="en-GB" b="0" dirty="0"/>
              </a:p>
              <a:p>
                <a:endParaRPr lang="en-GB" b="0" dirty="0"/>
              </a:p>
              <a:p>
                <a:endParaRPr lang="en-GB" b="0" dirty="0"/>
              </a:p>
              <a:p>
                <a:endParaRPr lang="en-GB" b="0" dirty="0"/>
              </a:p>
              <a:p>
                <a:endParaRPr lang="en-GB" b="0" dirty="0"/>
              </a:p>
              <a:p>
                <a:endParaRPr lang="en-GB" b="0" dirty="0"/>
              </a:p>
              <a:p>
                <a:r>
                  <a:rPr lang="en-GB" b="0" dirty="0"/>
                  <a:t>We can again take the natural logarithm of the solution. This equation shows a positive relationship between the real wage and employment:</a:t>
                </a:r>
              </a:p>
              <a:p>
                <a:endParaRPr lang="en-GB" b="0" dirty="0"/>
              </a:p>
              <a:p>
                <a:endParaRPr lang="en-GB" b="0" dirty="0"/>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LABOUR SUPPLY CURVE</a:t>
            </a:r>
          </a:p>
        </p:txBody>
      </p:sp>
    </p:spTree>
    <p:extLst>
      <p:ext uri="{BB962C8B-B14F-4D97-AF65-F5344CB8AC3E}">
        <p14:creationId xmlns:p14="http://schemas.microsoft.com/office/powerpoint/2010/main" val="835563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Simple Classical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r>
                  <a:rPr lang="en-GB" b="0" dirty="0"/>
                  <a:t>The equations for labour demand and labour supply are:</a:t>
                </a:r>
              </a:p>
              <a:p>
                <a:pPr algn="ctr"/>
                <a:r>
                  <a:rPr lang="en-GB" b="0" dirty="0"/>
                  <a:t>Labour demand: </a:t>
                </a:r>
                <a14:m>
                  <m:oMath xmlns:m="http://schemas.openxmlformats.org/officeDocument/2006/math">
                    <m:r>
                      <a:rPr lang="en-GB" b="0" i="1" smtClean="0">
                        <a:latin typeface="Cambria Math" panose="02040503050406030204" pitchFamily="18" charset="0"/>
                      </a:rPr>
                      <m:t>𝑤</m:t>
                    </m:r>
                    <m:r>
                      <a:rPr lang="en-GB" b="0" i="1" smtClean="0">
                        <a:latin typeface="Cambria Math" panose="02040503050406030204" pitchFamily="18" charset="0"/>
                      </a:rPr>
                      <m:t>−</m:t>
                    </m:r>
                    <m:r>
                      <a:rPr lang="en-GB" b="0" i="1" smtClean="0">
                        <a:latin typeface="Cambria Math" panose="02040503050406030204" pitchFamily="18" charset="0"/>
                      </a:rPr>
                      <m:t>𝑝</m:t>
                    </m:r>
                    <m:r>
                      <a:rPr lang="en-GB" b="0" i="1" smtClean="0">
                        <a:latin typeface="Cambria Math" panose="02040503050406030204" pitchFamily="18" charset="0"/>
                      </a:rPr>
                      <m:t>=</m:t>
                    </m:r>
                    <m:func>
                      <m:funcPr>
                        <m:ctrlPr>
                          <a:rPr lang="en-GB" b="0" i="1" smtClean="0">
                            <a:latin typeface="Cambria Math" panose="02040503050406030204" pitchFamily="18" charset="0"/>
                          </a:rPr>
                        </m:ctrlPr>
                      </m:funcPr>
                      <m:fName>
                        <m:r>
                          <m:rPr>
                            <m:sty m:val="p"/>
                          </m:rPr>
                          <a:rPr lang="en-GB" b="0" i="0" smtClean="0">
                            <a:latin typeface="Cambria Math" panose="02040503050406030204" pitchFamily="18" charset="0"/>
                          </a:rPr>
                          <m:t>ln</m:t>
                        </m:r>
                      </m:fName>
                      <m:e>
                        <m:d>
                          <m:dPr>
                            <m:ctrlPr>
                              <a:rPr lang="en-GB" b="0" i="1" smtClean="0">
                                <a:latin typeface="Cambria Math" panose="02040503050406030204" pitchFamily="18" charset="0"/>
                              </a:rPr>
                            </m:ctrlPr>
                          </m:dPr>
                          <m:e>
                            <m:r>
                              <a:rPr lang="en-GB" b="0" i="1" smtClean="0">
                                <a:latin typeface="Cambria Math" panose="02040503050406030204" pitchFamily="18" charset="0"/>
                              </a:rPr>
                              <m:t>1−</m:t>
                            </m:r>
                            <m:r>
                              <a:rPr lang="en-GB" b="0" i="1" smtClean="0">
                                <a:latin typeface="Cambria Math" panose="02040503050406030204" pitchFamily="18" charset="0"/>
                              </a:rPr>
                              <m:t>𝛼</m:t>
                            </m:r>
                          </m:e>
                        </m:d>
                      </m:e>
                    </m:func>
                    <m:r>
                      <a:rPr lang="en-GB" b="0" i="1" smtClean="0">
                        <a:latin typeface="Cambria Math" panose="02040503050406030204" pitchFamily="18" charset="0"/>
                      </a:rPr>
                      <m:t>+</m:t>
                    </m:r>
                    <m:r>
                      <a:rPr lang="en-GB" b="0" i="1" smtClean="0">
                        <a:latin typeface="Cambria Math" panose="02040503050406030204" pitchFamily="18" charset="0"/>
                      </a:rPr>
                      <m:t>𝑙𝑛𝐴</m:t>
                    </m:r>
                    <m:r>
                      <a:rPr lang="en-GB" b="0" i="1" smtClean="0">
                        <a:latin typeface="Cambria Math" panose="02040503050406030204" pitchFamily="18" charset="0"/>
                      </a:rPr>
                      <m:t>+</m:t>
                    </m:r>
                    <m:r>
                      <a:rPr lang="en-GB" b="0" i="1" smtClean="0">
                        <a:latin typeface="Cambria Math" panose="02040503050406030204" pitchFamily="18" charset="0"/>
                      </a:rPr>
                      <m:t>𝛼</m:t>
                    </m:r>
                    <m:acc>
                      <m:accPr>
                        <m:chr m:val="̅"/>
                        <m:ctrlPr>
                          <a:rPr lang="en-GB" b="0" i="1" smtClean="0">
                            <a:latin typeface="Cambria Math" panose="02040503050406030204" pitchFamily="18" charset="0"/>
                          </a:rPr>
                        </m:ctrlPr>
                      </m:accPr>
                      <m:e>
                        <m:r>
                          <a:rPr lang="en-GB" b="0" i="1" smtClean="0">
                            <a:latin typeface="Cambria Math" panose="02040503050406030204" pitchFamily="18" charset="0"/>
                          </a:rPr>
                          <m:t>𝑘</m:t>
                        </m:r>
                      </m:e>
                    </m:acc>
                    <m:r>
                      <a:rPr lang="en-GB" b="0" i="1" smtClean="0">
                        <a:latin typeface="Cambria Math" panose="02040503050406030204" pitchFamily="18" charset="0"/>
                      </a:rPr>
                      <m:t>−</m:t>
                    </m:r>
                    <m:r>
                      <a:rPr lang="en-GB" b="0" i="1" smtClean="0">
                        <a:latin typeface="Cambria Math" panose="02040503050406030204" pitchFamily="18" charset="0"/>
                      </a:rPr>
                      <m:t>𝛼</m:t>
                    </m:r>
                    <m:r>
                      <a:rPr lang="en-GB" b="0" i="1" smtClean="0">
                        <a:latin typeface="Cambria Math" panose="02040503050406030204" pitchFamily="18" charset="0"/>
                      </a:rPr>
                      <m:t>𝑛</m:t>
                    </m:r>
                  </m:oMath>
                </a14:m>
                <a:endParaRPr lang="en-GB" b="0" dirty="0"/>
              </a:p>
              <a:p>
                <a:pPr algn="ctr"/>
                <a:r>
                  <a:rPr lang="en-GB" b="0" dirty="0"/>
                  <a:t>Labour supply: </a:t>
                </a:r>
                <a14:m>
                  <m:oMath xmlns:m="http://schemas.openxmlformats.org/officeDocument/2006/math">
                    <m:r>
                      <a:rPr lang="en-GB" b="0" i="1" smtClean="0">
                        <a:latin typeface="Cambria Math" panose="02040503050406030204" pitchFamily="18" charset="0"/>
                      </a:rPr>
                      <m:t>𝑤</m:t>
                    </m:r>
                    <m:r>
                      <a:rPr lang="en-GB" b="0" i="1" smtClean="0">
                        <a:latin typeface="Cambria Math" panose="02040503050406030204" pitchFamily="18" charset="0"/>
                      </a:rPr>
                      <m:t>−</m:t>
                    </m:r>
                    <m:r>
                      <a:rPr lang="en-GB" b="0" i="1" smtClean="0">
                        <a:latin typeface="Cambria Math" panose="02040503050406030204" pitchFamily="18" charset="0"/>
                      </a:rPr>
                      <m:t>𝑝</m:t>
                    </m:r>
                    <m:r>
                      <a:rPr lang="en-GB" b="0" i="1" smtClean="0">
                        <a:latin typeface="Cambria Math" panose="02040503050406030204" pitchFamily="18" charset="0"/>
                      </a:rPr>
                      <m:t>=</m:t>
                    </m:r>
                    <m:d>
                      <m:dPr>
                        <m:ctrlPr>
                          <a:rPr lang="en-GB" b="0" i="1" smtClean="0">
                            <a:latin typeface="Cambria Math" panose="02040503050406030204" pitchFamily="18" charset="0"/>
                          </a:rPr>
                        </m:ctrlPr>
                      </m:dPr>
                      <m:e>
                        <m:r>
                          <a:rPr lang="en-GB" b="0" i="1" smtClean="0">
                            <a:latin typeface="Cambria Math" panose="02040503050406030204" pitchFamily="18" charset="0"/>
                          </a:rPr>
                          <m:t>𝛾</m:t>
                        </m:r>
                        <m:r>
                          <a:rPr lang="en-GB" b="0" i="1" smtClean="0">
                            <a:latin typeface="Cambria Math" panose="02040503050406030204" pitchFamily="18" charset="0"/>
                          </a:rPr>
                          <m:t>−1</m:t>
                        </m:r>
                      </m:e>
                    </m:d>
                    <m:r>
                      <a:rPr lang="en-GB" b="0" i="1" smtClean="0">
                        <a:latin typeface="Cambria Math" panose="02040503050406030204" pitchFamily="18" charset="0"/>
                      </a:rPr>
                      <m:t>𝑛</m:t>
                    </m:r>
                  </m:oMath>
                </a14:m>
                <a:endParaRPr lang="en-GB" b="0" dirty="0"/>
              </a:p>
              <a:p>
                <a:pPr algn="ctr"/>
                <a:endParaRPr lang="en-GB" b="0" dirty="0"/>
              </a:p>
              <a:p>
                <a:endParaRPr lang="en-GB" b="0" dirty="0"/>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t="-1868"/>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EQUILIBRIUM</a:t>
            </a:r>
          </a:p>
        </p:txBody>
      </p:sp>
      <p:pic>
        <p:nvPicPr>
          <p:cNvPr id="8" name="Picture 7" descr="A graph with a red and blue line&#10;&#10;Description automatically generated">
            <a:extLst>
              <a:ext uri="{FF2B5EF4-FFF2-40B4-BE49-F238E27FC236}">
                <a16:creationId xmlns:a16="http://schemas.microsoft.com/office/drawing/2014/main" id="{A77876B1-414B-0B46-3559-FAE9A20602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9391" y="2236555"/>
            <a:ext cx="4845217" cy="3472681"/>
          </a:xfrm>
          <a:prstGeom prst="rect">
            <a:avLst/>
          </a:prstGeom>
        </p:spPr>
      </p:pic>
    </p:spTree>
    <p:extLst>
      <p:ext uri="{BB962C8B-B14F-4D97-AF65-F5344CB8AC3E}">
        <p14:creationId xmlns:p14="http://schemas.microsoft.com/office/powerpoint/2010/main" val="3401309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Simple Classical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pPr algn="ctr"/>
            <a:endParaRPr lang="en-GB" b="0" dirty="0"/>
          </a:p>
          <a:p>
            <a:r>
              <a:rPr lang="en-GB" b="0" dirty="0"/>
              <a:t>The classical model, if extended, contains two more important ideas:</a:t>
            </a:r>
            <a:endParaRPr lang="en-GB" dirty="0"/>
          </a:p>
          <a:p>
            <a:pPr marL="463550" lvl="2" indent="-285750"/>
            <a:r>
              <a:rPr lang="en-GB" b="0" dirty="0"/>
              <a:t>The Loanable Funds Market – Movements of the interest rate will ensure that savings equals investment.</a:t>
            </a:r>
          </a:p>
          <a:p>
            <a:pPr marL="463550" lvl="2" indent="-285750"/>
            <a:r>
              <a:rPr lang="en-GB" dirty="0"/>
              <a:t>Say’s Law – There can never be a generalised deficiency in aggregate demand that would result in idle productive capacity and persistent unemployment.</a:t>
            </a:r>
          </a:p>
          <a:p>
            <a:pPr marL="641350" lvl="3" indent="-285750"/>
            <a:r>
              <a:rPr lang="en-GB" dirty="0"/>
              <a:t>“Supply creates its own demand”</a:t>
            </a:r>
          </a:p>
          <a:p>
            <a:pPr marL="285750" lvl="1" indent="-285750"/>
            <a:endParaRPr lang="en-GB" dirty="0"/>
          </a:p>
          <a:p>
            <a:pPr lvl="1" indent="-285750">
              <a:spcAft>
                <a:spcPts val="0"/>
              </a:spcAft>
            </a:pPr>
            <a:r>
              <a:rPr lang="en-GB" dirty="0"/>
              <a:t>During the Great Depression of the 1930s there was mass unemployment in many economies, nominal interest rates reached zero and couldn’t fall further due to the zero lower bound, and this proved the staging ground for the birth of modern macroeconomics with Keynes “General Theory” published in 1936.</a:t>
            </a:r>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ADDITIONAL IDEAS</a:t>
            </a:r>
          </a:p>
        </p:txBody>
      </p:sp>
    </p:spTree>
    <p:extLst>
      <p:ext uri="{BB962C8B-B14F-4D97-AF65-F5344CB8AC3E}">
        <p14:creationId xmlns:p14="http://schemas.microsoft.com/office/powerpoint/2010/main" val="1185960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Simple Classical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b="0" dirty="0"/>
                  <a:t>The following are the predictions of our basic model of the labour market:</a:t>
                </a:r>
              </a:p>
              <a:p>
                <a:pPr marL="463550" lvl="2" indent="-285750"/>
                <a:r>
                  <a:rPr lang="en-GB" dirty="0"/>
                  <a:t>The labour market always reaches equilibrium</a:t>
                </a:r>
              </a:p>
              <a:p>
                <a:pPr marL="463550" lvl="2" indent="-285750"/>
                <a:r>
                  <a:rPr lang="en-GB" b="0" dirty="0"/>
                  <a:t>We have an equilibrium level of employment and unemployment</a:t>
                </a:r>
                <a:endParaRPr lang="en-GB" dirty="0"/>
              </a:p>
              <a:p>
                <a:pPr marL="463550" lvl="2" indent="-285750"/>
                <a:r>
                  <a:rPr lang="en-GB" b="0" dirty="0"/>
                  <a:t>Any unemployment is the workers choice, they c</a:t>
                </a:r>
                <a:r>
                  <a:rPr lang="en-GB" dirty="0"/>
                  <a:t>ould always work for a lower real wage</a:t>
                </a:r>
              </a:p>
              <a:p>
                <a:pPr marL="463550" lvl="2" indent="-285750"/>
                <a:r>
                  <a:rPr lang="en-GB" b="0" dirty="0"/>
                  <a:t>Swings in unemployment in the economy are driven by productivity shocks (</a:t>
                </a:r>
                <a14:m>
                  <m:oMath xmlns:m="http://schemas.openxmlformats.org/officeDocument/2006/math">
                    <m:r>
                      <a:rPr lang="en-GB" b="0" i="1" dirty="0" smtClean="0">
                        <a:latin typeface="Cambria Math" panose="02040503050406030204" pitchFamily="18" charset="0"/>
                      </a:rPr>
                      <m:t>𝐴</m:t>
                    </m:r>
                  </m:oMath>
                </a14:m>
                <a:r>
                  <a:rPr lang="en-GB" b="0" dirty="0"/>
                  <a:t>) or changes in household preferences (</a:t>
                </a:r>
                <a14:m>
                  <m:oMath xmlns:m="http://schemas.openxmlformats.org/officeDocument/2006/math">
                    <m:r>
                      <a:rPr lang="en-GB" b="0" i="1" smtClean="0">
                        <a:latin typeface="Cambria Math" panose="02040503050406030204" pitchFamily="18" charset="0"/>
                      </a:rPr>
                      <m:t>𝛾</m:t>
                    </m:r>
                  </m:oMath>
                </a14:m>
                <a:r>
                  <a:rPr lang="en-GB" b="0" dirty="0"/>
                  <a:t>).</a:t>
                </a:r>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r="-789"/>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SUMMARY</a:t>
            </a:r>
          </a:p>
        </p:txBody>
      </p:sp>
    </p:spTree>
    <p:extLst>
      <p:ext uri="{BB962C8B-B14F-4D97-AF65-F5344CB8AC3E}">
        <p14:creationId xmlns:p14="http://schemas.microsoft.com/office/powerpoint/2010/main" val="738231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b="0" dirty="0"/>
                  <a:t>Previously we have not seen a model with modelled time dynamics. Most AD-AS or IS-LM-PC models are static. These models jumps to different equilibria if parameters change.</a:t>
                </a:r>
              </a:p>
              <a:p>
                <a:endParaRPr lang="en-GB" b="0" dirty="0"/>
              </a:p>
              <a:p>
                <a:r>
                  <a:rPr lang="en-GB" b="0" dirty="0"/>
                  <a:t>The Assumptions of the two-period model:</a:t>
                </a:r>
              </a:p>
              <a:p>
                <a:pPr marL="463550" lvl="2" indent="-285750"/>
                <a:r>
                  <a:rPr lang="en-GB" b="0" dirty="0"/>
                  <a:t>Households live for two-periods</a:t>
                </a:r>
              </a:p>
              <a:p>
                <a:pPr marL="463550" lvl="2" indent="-285750"/>
                <a:r>
                  <a:rPr lang="en-GB" dirty="0"/>
                  <a:t>Households have perfect foresight and behave optimally</a:t>
                </a:r>
              </a:p>
              <a:p>
                <a:pPr marL="463550" lvl="2" indent="-285750"/>
                <a:r>
                  <a:rPr lang="en-GB" b="0" dirty="0"/>
                  <a:t>Households receive an endowment in each period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2</m:t>
                        </m:r>
                      </m:sub>
                    </m:sSub>
                  </m:oMath>
                </a14:m>
                <a:r>
                  <a:rPr lang="en-GB" b="0" dirty="0"/>
                  <a:t>)</a:t>
                </a:r>
              </a:p>
              <a:p>
                <a:pPr marL="463550" lvl="2" indent="-285750"/>
                <a:r>
                  <a:rPr lang="en-GB" dirty="0"/>
                  <a:t>In period 1, households choose how much to consume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oMath>
                </a14:m>
                <a:r>
                  <a:rPr lang="en-GB" dirty="0"/>
                  <a:t>) and how much to save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𝑆</m:t>
                        </m:r>
                      </m:e>
                      <m:sub>
                        <m:r>
                          <a:rPr lang="en-GB" b="0" i="1" smtClean="0">
                            <a:latin typeface="Cambria Math" panose="02040503050406030204" pitchFamily="18" charset="0"/>
                          </a:rPr>
                          <m:t>1</m:t>
                        </m:r>
                      </m:sub>
                    </m:sSub>
                  </m:oMath>
                </a14:m>
                <a:r>
                  <a:rPr lang="en-GB" dirty="0"/>
                  <a:t>) at interest rate, </a:t>
                </a:r>
                <a14:m>
                  <m:oMath xmlns:m="http://schemas.openxmlformats.org/officeDocument/2006/math">
                    <m:r>
                      <a:rPr lang="en-GB" b="0" i="1" smtClean="0">
                        <a:latin typeface="Cambria Math" panose="02040503050406030204" pitchFamily="18" charset="0"/>
                      </a:rPr>
                      <m:t>𝑟</m:t>
                    </m:r>
                  </m:oMath>
                </a14:m>
                <a:endParaRPr lang="en-GB" dirty="0"/>
              </a:p>
              <a:p>
                <a:pPr marL="463550" lvl="2" indent="-285750"/>
                <a:r>
                  <a:rPr lang="en-GB" b="0" dirty="0"/>
                  <a:t>In period 2, households consume all remaining income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2</m:t>
                        </m:r>
                      </m:sub>
                    </m:sSub>
                  </m:oMath>
                </a14:m>
                <a:r>
                  <a:rPr lang="en-GB" b="0" dirty="0"/>
                  <a:t>)</a:t>
                </a:r>
              </a:p>
              <a:p>
                <a:pPr marL="463550" lvl="2" indent="-285750"/>
                <a:r>
                  <a:rPr lang="en-GB" b="0" dirty="0"/>
                  <a:t>We assume there is no government, and no trade</a:t>
                </a:r>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r="-1435"/>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ASSUMPTIONS</a:t>
            </a:r>
          </a:p>
        </p:txBody>
      </p:sp>
    </p:spTree>
    <p:extLst>
      <p:ext uri="{BB962C8B-B14F-4D97-AF65-F5344CB8AC3E}">
        <p14:creationId xmlns:p14="http://schemas.microsoft.com/office/powerpoint/2010/main" val="39288228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dirty="0"/>
                  <a:t>Period 1 budget constraint:</a:t>
                </a:r>
              </a:p>
              <a:p>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𝑆</m:t>
                          </m:r>
                        </m:e>
                        <m:sub>
                          <m:r>
                            <a:rPr lang="en-GB" b="0" i="1" smtClean="0">
                              <a:latin typeface="Cambria Math" panose="02040503050406030204" pitchFamily="18" charset="0"/>
                            </a:rPr>
                            <m:t>1</m:t>
                          </m:r>
                        </m:sub>
                      </m:sSub>
                    </m:oMath>
                  </m:oMathPara>
                </a14:m>
                <a:endParaRPr lang="en-GB" b="0" dirty="0"/>
              </a:p>
              <a:p>
                <a:r>
                  <a:rPr lang="en-GB" b="0" dirty="0"/>
                  <a:t>Note: we assume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𝑆</m:t>
                        </m:r>
                      </m:e>
                      <m:sub>
                        <m:r>
                          <a:rPr lang="en-GB" b="0" i="1" smtClean="0">
                            <a:latin typeface="Cambria Math" panose="02040503050406030204" pitchFamily="18" charset="0"/>
                          </a:rPr>
                          <m:t>1</m:t>
                        </m:r>
                      </m:sub>
                    </m:sSub>
                  </m:oMath>
                </a14:m>
                <a:r>
                  <a:rPr lang="en-GB" b="0" dirty="0"/>
                  <a:t> could be negative implying the household can borrow.</a:t>
                </a:r>
              </a:p>
              <a:p>
                <a:endParaRPr lang="en-GB" b="0" dirty="0"/>
              </a:p>
              <a:p>
                <a:r>
                  <a:rPr lang="en-GB" dirty="0"/>
                  <a:t>Period 2 budget constraint:</a:t>
                </a:r>
              </a:p>
              <a:p>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𝑆</m:t>
                          </m:r>
                        </m:e>
                        <m:sub>
                          <m:r>
                            <a:rPr lang="en-GB" b="0" i="1" smtClean="0">
                              <a:latin typeface="Cambria Math" panose="02040503050406030204" pitchFamily="18" charset="0"/>
                            </a:rPr>
                            <m:t>1</m:t>
                          </m:r>
                        </m:sub>
                      </m:sSub>
                      <m:d>
                        <m:dPr>
                          <m:ctrlPr>
                            <a:rPr lang="en-GB" b="0" i="1" smtClean="0">
                              <a:latin typeface="Cambria Math" panose="02040503050406030204" pitchFamily="18" charset="0"/>
                            </a:rPr>
                          </m:ctrlPr>
                        </m:dPr>
                        <m:e>
                          <m:r>
                            <a:rPr lang="en-GB" b="0" i="1" smtClean="0">
                              <a:latin typeface="Cambria Math" panose="02040503050406030204" pitchFamily="18" charset="0"/>
                            </a:rPr>
                            <m:t>1+</m:t>
                          </m:r>
                          <m:r>
                            <a:rPr lang="en-GB" b="0" i="1" smtClean="0">
                              <a:latin typeface="Cambria Math" panose="02040503050406030204" pitchFamily="18" charset="0"/>
                            </a:rPr>
                            <m:t>𝑟</m:t>
                          </m:r>
                        </m:e>
                      </m:d>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2</m:t>
                          </m:r>
                        </m:sub>
                      </m:sSub>
                    </m:oMath>
                  </m:oMathPara>
                </a14:m>
                <a:endParaRPr lang="en-GB" b="0" dirty="0"/>
              </a:p>
              <a:p>
                <a:endParaRPr lang="en-GB" b="0" dirty="0"/>
              </a:p>
              <a:p>
                <a:r>
                  <a:rPr lang="en-GB" b="0" dirty="0"/>
                  <a:t>So, in period 2 households receives an endowment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2</m:t>
                        </m:r>
                      </m:sub>
                    </m:sSub>
                  </m:oMath>
                </a14:m>
                <a:r>
                  <a:rPr lang="en-GB" b="0" dirty="0"/>
                  <a:t>) plus income from saving in period 1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𝑆</m:t>
                        </m:r>
                      </m:e>
                      <m:sub>
                        <m:r>
                          <a:rPr lang="en-GB" b="0" i="1" smtClean="0">
                            <a:latin typeface="Cambria Math" panose="02040503050406030204" pitchFamily="18" charset="0"/>
                          </a:rPr>
                          <m:t>1</m:t>
                        </m:r>
                      </m:sub>
                    </m:sSub>
                    <m:r>
                      <a:rPr lang="en-GB" b="0" i="1" smtClean="0">
                        <a:latin typeface="Cambria Math" panose="02040503050406030204" pitchFamily="18" charset="0"/>
                      </a:rPr>
                      <m:t>(1+</m:t>
                    </m:r>
                    <m:r>
                      <a:rPr lang="en-GB" b="0" i="1" smtClean="0">
                        <a:latin typeface="Cambria Math" panose="02040503050406030204" pitchFamily="18" charset="0"/>
                      </a:rPr>
                      <m:t>𝑟</m:t>
                    </m:r>
                    <m:r>
                      <a:rPr lang="en-GB" b="0" i="1" smtClean="0">
                        <a:latin typeface="Cambria Math" panose="02040503050406030204" pitchFamily="18" charset="0"/>
                      </a:rPr>
                      <m:t>)</m:t>
                    </m:r>
                  </m:oMath>
                </a14:m>
                <a:r>
                  <a:rPr lang="en-GB" b="0" dirty="0"/>
                  <a:t>) and if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𝑆</m:t>
                        </m:r>
                      </m:e>
                      <m:sub>
                        <m:r>
                          <a:rPr lang="en-GB" b="0" i="1" smtClean="0">
                            <a:latin typeface="Cambria Math" panose="02040503050406030204" pitchFamily="18" charset="0"/>
                          </a:rPr>
                          <m:t>1</m:t>
                        </m:r>
                      </m:sub>
                    </m:sSub>
                    <m:r>
                      <a:rPr lang="en-GB" b="0" i="1" smtClean="0">
                        <a:latin typeface="Cambria Math" panose="02040503050406030204" pitchFamily="18" charset="0"/>
                      </a:rPr>
                      <m:t>&lt;0</m:t>
                    </m:r>
                  </m:oMath>
                </a14:m>
                <a:r>
                  <a:rPr lang="en-GB" b="0" dirty="0"/>
                  <a:t> they will have to repay their debt.</a:t>
                </a:r>
              </a:p>
              <a:p>
                <a:endParaRPr lang="en-GB" b="0" dirty="0"/>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r="-1004"/>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HOUSEHOLD BUDGET CONSTRAINT</a:t>
            </a:r>
          </a:p>
        </p:txBody>
      </p:sp>
    </p:spTree>
    <p:extLst>
      <p:ext uri="{BB962C8B-B14F-4D97-AF65-F5344CB8AC3E}">
        <p14:creationId xmlns:p14="http://schemas.microsoft.com/office/powerpoint/2010/main" val="3775597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dirty="0"/>
                  <a:t>Combine the equations to derive the household's lifetime budget constraint:</a:t>
                </a:r>
              </a:p>
              <a:p>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𝑆</m:t>
                          </m:r>
                        </m:e>
                        <m:sub>
                          <m:r>
                            <a:rPr lang="en-GB" b="0" i="1" smtClean="0">
                              <a:latin typeface="Cambria Math" panose="02040503050406030204" pitchFamily="18" charset="0"/>
                            </a:rPr>
                            <m:t>1</m:t>
                          </m:r>
                        </m:sub>
                      </m:sSub>
                      <m:r>
                        <a:rPr lang="en-GB" b="0" i="1" smtClean="0">
                          <a:latin typeface="Cambria Math" panose="02040503050406030204" pitchFamily="18" charset="0"/>
                        </a:rPr>
                        <m:t>; </m:t>
                      </m:r>
                      <m:sSub>
                        <m:sSubPr>
                          <m:ctrlPr>
                            <a:rPr lang="en-GB" b="0" i="1">
                              <a:latin typeface="Cambria Math" panose="02040503050406030204" pitchFamily="18" charset="0"/>
                            </a:rPr>
                          </m:ctrlPr>
                        </m:sSubPr>
                        <m:e>
                          <m:r>
                            <a:rPr lang="en-GB" b="0" i="1">
                              <a:latin typeface="Cambria Math" panose="02040503050406030204" pitchFamily="18" charset="0"/>
                            </a:rPr>
                            <m:t>𝑌</m:t>
                          </m:r>
                        </m:e>
                        <m:sub>
                          <m:r>
                            <a:rPr lang="en-GB" b="0" i="1">
                              <a:latin typeface="Cambria Math" panose="02040503050406030204" pitchFamily="18" charset="0"/>
                            </a:rPr>
                            <m:t>2</m:t>
                          </m:r>
                        </m:sub>
                      </m:sSub>
                      <m:r>
                        <a:rPr lang="en-GB" b="0" i="1">
                          <a:latin typeface="Cambria Math" panose="02040503050406030204" pitchFamily="18" charset="0"/>
                        </a:rPr>
                        <m:t>+</m:t>
                      </m:r>
                      <m:sSub>
                        <m:sSubPr>
                          <m:ctrlPr>
                            <a:rPr lang="en-GB" b="0" i="1">
                              <a:latin typeface="Cambria Math" panose="02040503050406030204" pitchFamily="18" charset="0"/>
                            </a:rPr>
                          </m:ctrlPr>
                        </m:sSubPr>
                        <m:e>
                          <m:r>
                            <a:rPr lang="en-GB" b="0" i="1">
                              <a:latin typeface="Cambria Math" panose="02040503050406030204" pitchFamily="18" charset="0"/>
                            </a:rPr>
                            <m:t>𝑆</m:t>
                          </m:r>
                        </m:e>
                        <m:sub>
                          <m:r>
                            <a:rPr lang="en-GB" b="0" i="1">
                              <a:latin typeface="Cambria Math" panose="02040503050406030204" pitchFamily="18" charset="0"/>
                            </a:rPr>
                            <m:t>1</m:t>
                          </m:r>
                        </m:sub>
                      </m:sSub>
                      <m:d>
                        <m:dPr>
                          <m:ctrlPr>
                            <a:rPr lang="en-GB" b="0" i="1">
                              <a:latin typeface="Cambria Math" panose="02040503050406030204" pitchFamily="18" charset="0"/>
                            </a:rPr>
                          </m:ctrlPr>
                        </m:dPr>
                        <m:e>
                          <m:r>
                            <a:rPr lang="en-GB" b="0" i="1">
                              <a:latin typeface="Cambria Math" panose="02040503050406030204" pitchFamily="18" charset="0"/>
                            </a:rPr>
                            <m:t>1+</m:t>
                          </m:r>
                          <m:r>
                            <a:rPr lang="en-GB" b="0" i="1">
                              <a:latin typeface="Cambria Math" panose="02040503050406030204" pitchFamily="18" charset="0"/>
                            </a:rPr>
                            <m:t>𝑟</m:t>
                          </m:r>
                        </m:e>
                      </m:d>
                      <m:r>
                        <a:rPr lang="en-GB" b="0" i="1">
                          <a:latin typeface="Cambria Math" panose="02040503050406030204" pitchFamily="18" charset="0"/>
                        </a:rPr>
                        <m:t>=</m:t>
                      </m:r>
                      <m:sSub>
                        <m:sSubPr>
                          <m:ctrlPr>
                            <a:rPr lang="en-GB" b="0" i="1">
                              <a:latin typeface="Cambria Math" panose="02040503050406030204" pitchFamily="18" charset="0"/>
                            </a:rPr>
                          </m:ctrlPr>
                        </m:sSubPr>
                        <m:e>
                          <m:r>
                            <a:rPr lang="en-GB" b="0" i="1">
                              <a:latin typeface="Cambria Math" panose="02040503050406030204" pitchFamily="18" charset="0"/>
                            </a:rPr>
                            <m:t>𝐶</m:t>
                          </m:r>
                        </m:e>
                        <m:sub>
                          <m:r>
                            <a:rPr lang="en-GB" b="0" i="1">
                              <a:latin typeface="Cambria Math" panose="02040503050406030204" pitchFamily="18" charset="0"/>
                            </a:rPr>
                            <m:t>2</m:t>
                          </m:r>
                        </m:sub>
                      </m:sSub>
                    </m:oMath>
                  </m:oMathPara>
                </a14:m>
                <a:endParaRPr lang="en-GB" b="0" dirty="0"/>
              </a:p>
              <a:p>
                <a:endParaRPr lang="en-GB" b="0" dirty="0"/>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HOUSEHOLD BUDGET CONSTRAINT</a:t>
            </a:r>
          </a:p>
        </p:txBody>
      </p:sp>
      <p:pic>
        <p:nvPicPr>
          <p:cNvPr id="6" name="Picture 5" descr="A graph with a line drawn on it&#10;&#10;Description automatically generated">
            <a:extLst>
              <a:ext uri="{FF2B5EF4-FFF2-40B4-BE49-F238E27FC236}">
                <a16:creationId xmlns:a16="http://schemas.microsoft.com/office/drawing/2014/main" id="{8E5D06E1-20CC-6CB7-25EC-4C9BD4C1CD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3850" y="2259260"/>
            <a:ext cx="3341050" cy="3284740"/>
          </a:xfrm>
          <a:prstGeom prst="rect">
            <a:avLst/>
          </a:prstGeom>
        </p:spPr>
      </p:pic>
    </p:spTree>
    <p:extLst>
      <p:ext uri="{BB962C8B-B14F-4D97-AF65-F5344CB8AC3E}">
        <p14:creationId xmlns:p14="http://schemas.microsoft.com/office/powerpoint/2010/main" val="35778137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dirty="0"/>
                  <a:t>Combine the equations to derive the household's lifetime budget constraint:</a:t>
                </a:r>
              </a:p>
              <a:p>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𝑊</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1</m:t>
                          </m:r>
                        </m:sub>
                      </m:sSub>
                      <m:r>
                        <a:rPr lang="en-GB" b="0" i="1" smtClean="0">
                          <a:latin typeface="Cambria Math" panose="02040503050406030204" pitchFamily="18" charset="0"/>
                        </a:rPr>
                        <m:t>+</m:t>
                      </m:r>
                      <m:f>
                        <m:fPr>
                          <m:ctrlPr>
                            <a:rPr lang="en-GB" b="0" i="1" smtClean="0">
                              <a:latin typeface="Cambria Math" panose="02040503050406030204" pitchFamily="18" charset="0"/>
                            </a:rPr>
                          </m:ctrlPr>
                        </m:fPr>
                        <m:num>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2</m:t>
                              </m:r>
                            </m:sub>
                          </m:sSub>
                        </m:num>
                        <m:den>
                          <m:r>
                            <a:rPr lang="en-GB" b="0" i="1" smtClean="0">
                              <a:latin typeface="Cambria Math" panose="02040503050406030204" pitchFamily="18" charset="0"/>
                            </a:rPr>
                            <m:t>1+</m:t>
                          </m:r>
                          <m:r>
                            <a:rPr lang="en-GB" b="0" i="1" smtClean="0">
                              <a:latin typeface="Cambria Math" panose="02040503050406030204" pitchFamily="18" charset="0"/>
                            </a:rPr>
                            <m:t>𝑟</m:t>
                          </m:r>
                        </m:den>
                      </m:f>
                    </m:oMath>
                  </m:oMathPara>
                </a14:m>
                <a:endParaRPr lang="en-GB" b="0" dirty="0"/>
              </a:p>
              <a:p>
                <a:endParaRPr lang="en-GB" b="0" dirty="0"/>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AUTARKY, STUDENT, AND ATHLETE</a:t>
            </a:r>
          </a:p>
        </p:txBody>
      </p:sp>
      <p:pic>
        <p:nvPicPr>
          <p:cNvPr id="6" name="Picture 5" descr="A graph with a line drawn on it&#10;&#10;Description automatically generated">
            <a:extLst>
              <a:ext uri="{FF2B5EF4-FFF2-40B4-BE49-F238E27FC236}">
                <a16:creationId xmlns:a16="http://schemas.microsoft.com/office/drawing/2014/main" id="{8E5D06E1-20CC-6CB7-25EC-4C9BD4C1CD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3850" y="2259260"/>
            <a:ext cx="3341050" cy="3284740"/>
          </a:xfrm>
          <a:prstGeom prst="rect">
            <a:avLst/>
          </a:prstGeom>
        </p:spPr>
      </p:pic>
    </p:spTree>
    <p:extLst>
      <p:ext uri="{BB962C8B-B14F-4D97-AF65-F5344CB8AC3E}">
        <p14:creationId xmlns:p14="http://schemas.microsoft.com/office/powerpoint/2010/main" val="647612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BORROWERS AND LENDERS</a:t>
            </a:r>
          </a:p>
        </p:txBody>
      </p:sp>
      <p:pic>
        <p:nvPicPr>
          <p:cNvPr id="6" name="Picture 5" descr="A graph with a line drawn on it&#10;&#10;Description automatically generated">
            <a:extLst>
              <a:ext uri="{FF2B5EF4-FFF2-40B4-BE49-F238E27FC236}">
                <a16:creationId xmlns:a16="http://schemas.microsoft.com/office/drawing/2014/main" id="{8E5D06E1-20CC-6CB7-25EC-4C9BD4C1CD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72970" y="1515686"/>
            <a:ext cx="4115680" cy="4046314"/>
          </a:xfrm>
          <a:prstGeom prst="rect">
            <a:avLst/>
          </a:prstGeom>
        </p:spPr>
      </p:pic>
    </p:spTree>
    <p:extLst>
      <p:ext uri="{BB962C8B-B14F-4D97-AF65-F5344CB8AC3E}">
        <p14:creationId xmlns:p14="http://schemas.microsoft.com/office/powerpoint/2010/main" val="1533568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b="0" dirty="0"/>
                  <a:t>The budget constraint line displays all points consumer consume all their wealth. How do consumers choose their optimal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oMath>
                </a14:m>
                <a:r>
                  <a:rPr lang="en-GB" b="0" dirty="0"/>
                  <a:t> and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2</m:t>
                        </m:r>
                      </m:sub>
                    </m:sSub>
                  </m:oMath>
                </a14:m>
                <a:r>
                  <a:rPr lang="en-GB" b="0" dirty="0"/>
                  <a:t>?</a:t>
                </a:r>
              </a:p>
              <a:p>
                <a:endParaRPr lang="en-GB" b="0" dirty="0"/>
              </a:p>
              <a:p>
                <a:r>
                  <a:rPr lang="en-GB" b="0" dirty="0"/>
                  <a:t>Consumers have a lifetime utility function:</a:t>
                </a:r>
              </a:p>
              <a:p>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𝑈</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2</m:t>
                          </m:r>
                        </m:sub>
                      </m:sSub>
                      <m:r>
                        <a:rPr lang="en-GB" b="0" i="1" smtClean="0">
                          <a:latin typeface="Cambria Math" panose="02040503050406030204" pitchFamily="18" charset="0"/>
                        </a:rPr>
                        <m:t>)</m:t>
                      </m:r>
                    </m:oMath>
                  </m:oMathPara>
                </a14:m>
                <a:endParaRPr lang="en-GB" b="0" dirty="0"/>
              </a:p>
              <a:p>
                <a:endParaRPr lang="en-GB" b="0" dirty="0"/>
              </a:p>
              <a:p>
                <a:r>
                  <a:rPr lang="en-GB" b="0" dirty="0"/>
                  <a:t>Utility can be represented with indifference curves. These plot the combinations of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oMath>
                </a14:m>
                <a:r>
                  <a:rPr lang="en-GB" b="0" dirty="0"/>
                  <a:t> and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2</m:t>
                        </m:r>
                      </m:sub>
                    </m:sSub>
                  </m:oMath>
                </a14:m>
                <a:r>
                  <a:rPr lang="en-GB" b="0" dirty="0"/>
                  <a:t> which give the consumer the same utility.</a:t>
                </a:r>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CONSUMER PREFERENCES</a:t>
            </a:r>
          </a:p>
        </p:txBody>
      </p:sp>
    </p:spTree>
    <p:extLst>
      <p:ext uri="{BB962C8B-B14F-4D97-AF65-F5344CB8AC3E}">
        <p14:creationId xmlns:p14="http://schemas.microsoft.com/office/powerpoint/2010/main" val="878891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smtClean="0"/>
              <a:t>Content</a:t>
            </a:r>
            <a:endParaRPr lang="en-GB" dirty="0"/>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pPr marL="0" indent="0">
              <a:buNone/>
            </a:pPr>
            <a:r>
              <a:rPr lang="en-GB" dirty="0"/>
              <a:t>Part 1: Business Cycles and Growth</a:t>
            </a:r>
          </a:p>
          <a:p>
            <a:r>
              <a:rPr lang="en-GB" b="0" dirty="0"/>
              <a:t>Topic 1 - </a:t>
            </a:r>
            <a:r>
              <a:rPr lang="en-GB" b="0" dirty="0">
                <a:solidFill>
                  <a:srgbClr val="FF0000"/>
                </a:solidFill>
              </a:rPr>
              <a:t>Classical, Two-Period, and RBC </a:t>
            </a:r>
            <a:r>
              <a:rPr lang="en-GB" b="0" dirty="0" smtClean="0">
                <a:solidFill>
                  <a:srgbClr val="FF0000"/>
                </a:solidFill>
              </a:rPr>
              <a:t>Model</a:t>
            </a:r>
          </a:p>
          <a:p>
            <a:r>
              <a:rPr lang="en-GB" b="0" dirty="0" smtClean="0"/>
              <a:t>Topic 2 - New Keynesian IS-LM-PC Model</a:t>
            </a:r>
          </a:p>
          <a:p>
            <a:r>
              <a:rPr lang="en-GB" b="0" dirty="0" smtClean="0"/>
              <a:t>Topic 3 - Monetary Policy</a:t>
            </a:r>
          </a:p>
          <a:p>
            <a:r>
              <a:rPr lang="en-GB" b="0" dirty="0"/>
              <a:t>Topic 4 - Fiscal Policy</a:t>
            </a:r>
          </a:p>
          <a:p>
            <a:r>
              <a:rPr lang="en-GB" b="0" dirty="0"/>
              <a:t>Topic 5 - Supply Side Policy</a:t>
            </a:r>
          </a:p>
          <a:p>
            <a:r>
              <a:rPr lang="en-GB" b="0" dirty="0"/>
              <a:t>Topic 6 - Inequality</a:t>
            </a:r>
          </a:p>
          <a:p>
            <a:pPr marL="0" indent="0">
              <a:buNone/>
            </a:pPr>
            <a:r>
              <a:rPr lang="en-GB" dirty="0"/>
              <a:t>Part 2: Trade and the Open Economy</a:t>
            </a:r>
          </a:p>
          <a:p>
            <a:r>
              <a:rPr lang="en-GB" b="0" dirty="0"/>
              <a:t>Topic 7 - Trade</a:t>
            </a:r>
          </a:p>
          <a:p>
            <a:r>
              <a:rPr lang="en-GB" b="0" dirty="0"/>
              <a:t>Topic 8 - </a:t>
            </a:r>
            <a:r>
              <a:rPr lang="en-GB" b="0" dirty="0" smtClean="0"/>
              <a:t>Open Economy Macroeconomics I</a:t>
            </a:r>
            <a:endParaRPr lang="en-GB" b="0" dirty="0"/>
          </a:p>
          <a:p>
            <a:r>
              <a:rPr lang="en-GB" b="0" dirty="0"/>
              <a:t>Topic 9 </a:t>
            </a:r>
            <a:r>
              <a:rPr lang="en-GB" b="0" dirty="0" smtClean="0"/>
              <a:t>- Open Economy Macroeconomics II</a:t>
            </a:r>
            <a:endParaRPr lang="en-GB" b="0" dirty="0"/>
          </a:p>
          <a:p>
            <a:endParaRPr lang="en-GB" b="0" dirty="0"/>
          </a:p>
        </p:txBody>
      </p:sp>
    </p:spTree>
    <p:extLst>
      <p:ext uri="{BB962C8B-B14F-4D97-AF65-F5344CB8AC3E}">
        <p14:creationId xmlns:p14="http://schemas.microsoft.com/office/powerpoint/2010/main" val="25644711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CONSUMER PREFERENCES</a:t>
            </a:r>
          </a:p>
        </p:txBody>
      </p:sp>
      <p:pic>
        <p:nvPicPr>
          <p:cNvPr id="8" name="Picture 7" descr="A graph of different colored lines&#10;&#10;Description automatically generated">
            <a:extLst>
              <a:ext uri="{FF2B5EF4-FFF2-40B4-BE49-F238E27FC236}">
                <a16:creationId xmlns:a16="http://schemas.microsoft.com/office/drawing/2014/main" id="{9C074A3E-6FF0-17FB-5A89-898B71870F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7796" y="1493650"/>
            <a:ext cx="5526027" cy="4175070"/>
          </a:xfrm>
          <a:prstGeom prst="rect">
            <a:avLst/>
          </a:prstGeom>
        </p:spPr>
      </p:pic>
    </p:spTree>
    <p:extLst>
      <p:ext uri="{BB962C8B-B14F-4D97-AF65-F5344CB8AC3E}">
        <p14:creationId xmlns:p14="http://schemas.microsoft.com/office/powerpoint/2010/main" val="25572131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CONSUMER PREFERENCES - LEONTIEF</a:t>
            </a:r>
          </a:p>
        </p:txBody>
      </p:sp>
      <p:pic>
        <p:nvPicPr>
          <p:cNvPr id="6" name="Picture 5" descr="A graph with lines and text&#10;&#10;Description automatically generated">
            <a:extLst>
              <a:ext uri="{FF2B5EF4-FFF2-40B4-BE49-F238E27FC236}">
                <a16:creationId xmlns:a16="http://schemas.microsoft.com/office/drawing/2014/main" id="{88070B39-E5FE-A94E-E2B0-392C4ABE8F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2356" y="1305000"/>
            <a:ext cx="5739287" cy="4327408"/>
          </a:xfrm>
          <a:prstGeom prst="rect">
            <a:avLst/>
          </a:prstGeom>
        </p:spPr>
      </p:pic>
    </p:spTree>
    <p:extLst>
      <p:ext uri="{BB962C8B-B14F-4D97-AF65-F5344CB8AC3E}">
        <p14:creationId xmlns:p14="http://schemas.microsoft.com/office/powerpoint/2010/main" val="11282292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CONSUMER PREFERENCES - CONSTANT SUBSTITUTION</a:t>
            </a:r>
          </a:p>
        </p:txBody>
      </p:sp>
      <p:pic>
        <p:nvPicPr>
          <p:cNvPr id="7" name="Picture 6" descr="A graph with different colored lines&#10;&#10;Description automatically generated">
            <a:extLst>
              <a:ext uri="{FF2B5EF4-FFF2-40B4-BE49-F238E27FC236}">
                <a16:creationId xmlns:a16="http://schemas.microsoft.com/office/drawing/2014/main" id="{566A652B-C1B7-3414-7783-53B52961E2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8622" y="1402932"/>
            <a:ext cx="5586755" cy="4207141"/>
          </a:xfrm>
          <a:prstGeom prst="rect">
            <a:avLst/>
          </a:prstGeom>
        </p:spPr>
      </p:pic>
    </p:spTree>
    <p:extLst>
      <p:ext uri="{BB962C8B-B14F-4D97-AF65-F5344CB8AC3E}">
        <p14:creationId xmlns:p14="http://schemas.microsoft.com/office/powerpoint/2010/main" val="29288951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r>
                  <a:rPr lang="en-GB" b="0" dirty="0"/>
                  <a:t>The following are key principles of indifference curves:</a:t>
                </a:r>
              </a:p>
              <a:p>
                <a:pPr marL="285750" indent="-285750">
                  <a:buFont typeface="Arial" panose="020B0604020202020204" pitchFamily="34" charset="0"/>
                  <a:buChar char="•"/>
                </a:pPr>
                <a:r>
                  <a:rPr lang="en-GB" b="0" dirty="0"/>
                  <a:t>The slope of the indifference curve is equal to the marginal rate of substitution (MRS). This represents how much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2</m:t>
                        </m:r>
                      </m:sub>
                    </m:sSub>
                  </m:oMath>
                </a14:m>
                <a:r>
                  <a:rPr lang="en-GB" b="0" dirty="0"/>
                  <a:t> the consumer is willing to exchange for an additional unit of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oMath>
                </a14:m>
                <a:r>
                  <a:rPr lang="en-GB" b="0" dirty="0"/>
                  <a:t>.</a:t>
                </a:r>
              </a:p>
              <a:p>
                <a:pPr marL="285750" indent="-285750">
                  <a:buFont typeface="Arial" panose="020B0604020202020204" pitchFamily="34" charset="0"/>
                  <a:buChar char="•"/>
                </a:pPr>
                <a:r>
                  <a:rPr lang="en-GB" b="0" dirty="0"/>
                  <a:t>If both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oMath>
                </a14:m>
                <a:r>
                  <a:rPr lang="en-GB" b="0" dirty="0"/>
                  <a:t> and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2</m:t>
                        </m:r>
                      </m:sub>
                    </m:sSub>
                  </m:oMath>
                </a14:m>
                <a:r>
                  <a:rPr lang="en-GB" b="0" dirty="0"/>
                  <a:t> increase, then utility increases.</a:t>
                </a:r>
              </a:p>
              <a:p>
                <a:pPr marL="285750" indent="-285750">
                  <a:buFont typeface="Arial" panose="020B0604020202020204" pitchFamily="34" charset="0"/>
                  <a:buChar char="•"/>
                </a:pPr>
                <a:r>
                  <a:rPr lang="en-GB" b="0" dirty="0"/>
                  <a:t>Indifference curves do not have a positive slope.</a:t>
                </a:r>
              </a:p>
              <a:p>
                <a:pPr marL="285750" indent="-285750">
                  <a:buFont typeface="Arial" panose="020B0604020202020204" pitchFamily="34" charset="0"/>
                  <a:buChar char="•"/>
                </a:pPr>
                <a:r>
                  <a:rPr lang="en-GB" b="0" dirty="0"/>
                  <a:t>Separate indifference curves do not cross.</a:t>
                </a:r>
              </a:p>
              <a:p>
                <a:pPr marL="285750" indent="-285750">
                  <a:buFont typeface="Arial" panose="020B0604020202020204" pitchFamily="34" charset="0"/>
                  <a:buChar char="•"/>
                </a:pPr>
                <a:r>
                  <a:rPr lang="en-GB" b="0" dirty="0"/>
                  <a:t>As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oMath>
                </a14:m>
                <a:r>
                  <a:rPr lang="en-GB" b="0" dirty="0"/>
                  <a:t> increases, the MRS cannot increase. It either stays constant or falls.</a:t>
                </a:r>
              </a:p>
              <a:p>
                <a:pPr marL="285750" indent="-285750">
                  <a:buFont typeface="Arial" panose="020B0604020202020204" pitchFamily="34" charset="0"/>
                  <a:buChar char="•"/>
                </a:pPr>
                <a:endParaRPr lang="en-GB" b="0" dirty="0"/>
              </a:p>
              <a:p>
                <a:pPr marL="285750" indent="-285750">
                  <a:buFont typeface="Arial" panose="020B0604020202020204" pitchFamily="34" charset="0"/>
                  <a:buChar char="•"/>
                </a:pPr>
                <a:endParaRPr lang="en-GB" b="0" dirty="0"/>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xfrm>
                <a:off x="351641" y="1305000"/>
                <a:ext cx="8496300" cy="4248000"/>
              </a:xfrm>
              <a:blipFill>
                <a:blip r:embed="rId2"/>
                <a:stretch>
                  <a:fillRect l="-1723" r="-861"/>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INDIFFERENCE CURVE - KEY PRINCIPLES</a:t>
            </a:r>
          </a:p>
        </p:txBody>
      </p:sp>
    </p:spTree>
    <p:extLst>
      <p:ext uri="{BB962C8B-B14F-4D97-AF65-F5344CB8AC3E}">
        <p14:creationId xmlns:p14="http://schemas.microsoft.com/office/powerpoint/2010/main" val="32207636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OPTIMAL CONSUMPTION</a:t>
            </a:r>
          </a:p>
        </p:txBody>
      </p:sp>
      <p:pic>
        <p:nvPicPr>
          <p:cNvPr id="6" name="Picture 5" descr="A graph with different colored lines&#10;&#10;Description automatically generated">
            <a:extLst>
              <a:ext uri="{FF2B5EF4-FFF2-40B4-BE49-F238E27FC236}">
                <a16:creationId xmlns:a16="http://schemas.microsoft.com/office/drawing/2014/main" id="{7FE1B366-134B-8737-6338-9B2C41F320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4764" y="1483760"/>
            <a:ext cx="5512092" cy="4069240"/>
          </a:xfrm>
          <a:prstGeom prst="rect">
            <a:avLst/>
          </a:prstGeom>
        </p:spPr>
      </p:pic>
    </p:spTree>
    <p:extLst>
      <p:ext uri="{BB962C8B-B14F-4D97-AF65-F5344CB8AC3E}">
        <p14:creationId xmlns:p14="http://schemas.microsoft.com/office/powerpoint/2010/main" val="31980196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OPTIMAL CONSUMPTION - BORROWER</a:t>
            </a:r>
          </a:p>
        </p:txBody>
      </p:sp>
      <p:pic>
        <p:nvPicPr>
          <p:cNvPr id="7" name="Picture 6" descr="A graph of a graph with a blue line and red dots&#10;&#10;Description automatically generated">
            <a:extLst>
              <a:ext uri="{FF2B5EF4-FFF2-40B4-BE49-F238E27FC236}">
                <a16:creationId xmlns:a16="http://schemas.microsoft.com/office/drawing/2014/main" id="{D4D89E08-F57E-E449-0D1A-16F12F399E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0835" y="1461604"/>
            <a:ext cx="5722329" cy="4091396"/>
          </a:xfrm>
          <a:prstGeom prst="rect">
            <a:avLst/>
          </a:prstGeom>
        </p:spPr>
      </p:pic>
    </p:spTree>
    <p:extLst>
      <p:ext uri="{BB962C8B-B14F-4D97-AF65-F5344CB8AC3E}">
        <p14:creationId xmlns:p14="http://schemas.microsoft.com/office/powerpoint/2010/main" val="2419854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OPTIMAL CONSUMPTION - LENDER</a:t>
            </a:r>
          </a:p>
        </p:txBody>
      </p:sp>
      <p:pic>
        <p:nvPicPr>
          <p:cNvPr id="7" name="Picture 6" descr="A graph of a graph with a blue line and red dots&#10;&#10;Description automatically generated">
            <a:extLst>
              <a:ext uri="{FF2B5EF4-FFF2-40B4-BE49-F238E27FC236}">
                <a16:creationId xmlns:a16="http://schemas.microsoft.com/office/drawing/2014/main" id="{D4D89E08-F57E-E449-0D1A-16F12F399E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0835" y="1461604"/>
            <a:ext cx="5722329" cy="4091396"/>
          </a:xfrm>
          <a:prstGeom prst="rect">
            <a:avLst/>
          </a:prstGeom>
        </p:spPr>
      </p:pic>
    </p:spTree>
    <p:extLst>
      <p:ext uri="{BB962C8B-B14F-4D97-AF65-F5344CB8AC3E}">
        <p14:creationId xmlns:p14="http://schemas.microsoft.com/office/powerpoint/2010/main" val="2389441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r>
                  <a:rPr lang="en-GB" b="0" dirty="0"/>
                  <a:t>We can derive the optimal solution using maths. We want to maximise our utility subject to our constraint:</a:t>
                </a:r>
              </a:p>
              <a:p>
                <a:pPr/>
                <a14:m>
                  <m:oMathPara xmlns:m="http://schemas.openxmlformats.org/officeDocument/2006/math">
                    <m:oMathParaPr>
                      <m:jc m:val="centerGroup"/>
                    </m:oMathParaPr>
                    <m:oMath xmlns:m="http://schemas.openxmlformats.org/officeDocument/2006/math">
                      <m:func>
                        <m:funcPr>
                          <m:ctrlPr>
                            <a:rPr lang="en-GB" b="0" i="1" smtClean="0">
                              <a:latin typeface="Cambria Math" panose="02040503050406030204" pitchFamily="18" charset="0"/>
                            </a:rPr>
                          </m:ctrlPr>
                        </m:funcPr>
                        <m:fName>
                          <m:limLow>
                            <m:limLowPr>
                              <m:ctrlPr>
                                <a:rPr lang="en-GB" b="0" i="1" smtClean="0">
                                  <a:latin typeface="Cambria Math" panose="02040503050406030204" pitchFamily="18" charset="0"/>
                                </a:rPr>
                              </m:ctrlPr>
                            </m:limLowPr>
                            <m:e>
                              <m:r>
                                <m:rPr>
                                  <m:sty m:val="p"/>
                                </m:rPr>
                                <a:rPr lang="en-GB" b="0" i="0" smtClean="0">
                                  <a:latin typeface="Cambria Math" panose="02040503050406030204" pitchFamily="18" charset="0"/>
                                </a:rPr>
                                <m:t>max</m:t>
                              </m:r>
                            </m:e>
                            <m:lim>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2</m:t>
                                  </m:r>
                                </m:sub>
                              </m:sSub>
                            </m:lim>
                          </m:limLow>
                        </m:fName>
                        <m:e>
                          <m:r>
                            <a:rPr lang="en-GB" b="0" i="1" smtClean="0">
                              <a:latin typeface="Cambria Math" panose="02040503050406030204" pitchFamily="18" charset="0"/>
                            </a:rPr>
                            <m:t>𝑈</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2</m:t>
                              </m:r>
                            </m:sub>
                          </m:sSub>
                        </m:e>
                      </m:func>
                      <m:r>
                        <a:rPr lang="en-GB" b="0" i="1" smtClean="0">
                          <a:latin typeface="Cambria Math" panose="02040503050406030204" pitchFamily="18" charset="0"/>
                        </a:rPr>
                        <m:t>) </m:t>
                      </m:r>
                      <m:r>
                        <a:rPr lang="en-GB" b="0" i="1" smtClean="0">
                          <a:latin typeface="Cambria Math" panose="02040503050406030204" pitchFamily="18" charset="0"/>
                        </a:rPr>
                        <m:t>𝑠𝑢𝑏𝑗𝑒𝑐𝑡</m:t>
                      </m:r>
                      <m:r>
                        <a:rPr lang="en-GB" b="0" i="1" smtClean="0">
                          <a:latin typeface="Cambria Math" panose="02040503050406030204" pitchFamily="18" charset="0"/>
                        </a:rPr>
                        <m:t> </m:t>
                      </m:r>
                      <m:r>
                        <a:rPr lang="en-GB" b="0" i="1" smtClean="0">
                          <a:latin typeface="Cambria Math" panose="02040503050406030204" pitchFamily="18" charset="0"/>
                        </a:rPr>
                        <m:t>𝑡𝑜</m:t>
                      </m:r>
                      <m:r>
                        <a:rPr lang="en-GB" b="0" i="1" smtClean="0">
                          <a:latin typeface="Cambria Math" panose="02040503050406030204" pitchFamily="18" charset="0"/>
                        </a:rPr>
                        <m:t> </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r>
                        <a:rPr lang="en-GB" b="0" i="1" smtClean="0">
                          <a:latin typeface="Cambria Math" panose="02040503050406030204" pitchFamily="18" charset="0"/>
                        </a:rPr>
                        <m:t>+</m:t>
                      </m:r>
                      <m:f>
                        <m:fPr>
                          <m:ctrlPr>
                            <a:rPr lang="en-GB" b="0" i="1" smtClean="0">
                              <a:latin typeface="Cambria Math" panose="02040503050406030204" pitchFamily="18" charset="0"/>
                            </a:rPr>
                          </m:ctrlPr>
                        </m:fPr>
                        <m:num>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2</m:t>
                              </m:r>
                            </m:sub>
                          </m:sSub>
                        </m:num>
                        <m:den>
                          <m:r>
                            <a:rPr lang="en-GB" b="0" i="1" smtClean="0">
                              <a:latin typeface="Cambria Math" panose="02040503050406030204" pitchFamily="18" charset="0"/>
                            </a:rPr>
                            <m:t>1+</m:t>
                          </m:r>
                          <m:r>
                            <a:rPr lang="en-GB" b="0" i="1" smtClean="0">
                              <a:latin typeface="Cambria Math" panose="02040503050406030204" pitchFamily="18" charset="0"/>
                            </a:rPr>
                            <m:t>𝑟</m:t>
                          </m:r>
                        </m:den>
                      </m:f>
                      <m:r>
                        <a:rPr lang="en-GB" b="0" i="1" smtClean="0">
                          <a:latin typeface="Cambria Math" panose="02040503050406030204" pitchFamily="18" charset="0"/>
                        </a:rPr>
                        <m:t>=</m:t>
                      </m:r>
                      <m:r>
                        <a:rPr lang="en-GB" b="0" i="1" smtClean="0">
                          <a:latin typeface="Cambria Math" panose="02040503050406030204" pitchFamily="18" charset="0"/>
                        </a:rPr>
                        <m:t>𝑊</m:t>
                      </m:r>
                    </m:oMath>
                  </m:oMathPara>
                </a14:m>
                <a:endParaRPr lang="en-GB" b="0" dirty="0"/>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xfrm>
                <a:off x="351641" y="1305000"/>
                <a:ext cx="8496300" cy="4248000"/>
              </a:xfrm>
              <a:blipFill>
                <a:blip r:embed="rId2"/>
                <a:stretch>
                  <a:fillRect l="-1723"/>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THE MATHS VIA A LAGRANGIAN</a:t>
            </a:r>
          </a:p>
        </p:txBody>
      </p:sp>
    </p:spTree>
    <p:extLst>
      <p:ext uri="{BB962C8B-B14F-4D97-AF65-F5344CB8AC3E}">
        <p14:creationId xmlns:p14="http://schemas.microsoft.com/office/powerpoint/2010/main" val="38598686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THE MATHS VIA A LAGRANGIAN</a:t>
            </a:r>
          </a:p>
        </p:txBody>
      </p:sp>
    </p:spTree>
    <p:extLst>
      <p:ext uri="{BB962C8B-B14F-4D97-AF65-F5344CB8AC3E}">
        <p14:creationId xmlns:p14="http://schemas.microsoft.com/office/powerpoint/2010/main" val="33364591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ANALYSING A CHANGE IN INTEREST RATE</a:t>
            </a:r>
          </a:p>
        </p:txBody>
      </p:sp>
      <p:pic>
        <p:nvPicPr>
          <p:cNvPr id="6" name="Picture 5" descr="A graph of consumption&#10;&#10;Description automatically generated">
            <a:extLst>
              <a:ext uri="{FF2B5EF4-FFF2-40B4-BE49-F238E27FC236}">
                <a16:creationId xmlns:a16="http://schemas.microsoft.com/office/drawing/2014/main" id="{C4998E96-55FB-C262-3693-997FC349B9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2955" y="1346554"/>
            <a:ext cx="4338090" cy="4219613"/>
          </a:xfrm>
          <a:prstGeom prst="rect">
            <a:avLst/>
          </a:prstGeom>
        </p:spPr>
      </p:pic>
    </p:spTree>
    <p:extLst>
      <p:ext uri="{BB962C8B-B14F-4D97-AF65-F5344CB8AC3E}">
        <p14:creationId xmlns:p14="http://schemas.microsoft.com/office/powerpoint/2010/main" val="1672294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2302B-7EE9-4A09-901A-242451C7C364}"/>
              </a:ext>
            </a:extLst>
          </p:cNvPr>
          <p:cNvSpPr>
            <a:spLocks noGrp="1"/>
          </p:cNvSpPr>
          <p:nvPr>
            <p:ph type="ctrTitle"/>
          </p:nvPr>
        </p:nvSpPr>
        <p:spPr/>
        <p:txBody>
          <a:bodyPr/>
          <a:lstStyle/>
          <a:p>
            <a:pPr>
              <a:lnSpc>
                <a:spcPct val="100000"/>
              </a:lnSpc>
            </a:pPr>
            <a:r>
              <a:rPr lang="en-GB" sz="3600" dirty="0"/>
              <a:t>Topic 1 - Classical, Two-Period, and RBC Model</a:t>
            </a:r>
            <a:r>
              <a:rPr lang="en-GB" sz="2800" dirty="0"/>
              <a:t/>
            </a:r>
            <a:br>
              <a:rPr lang="en-GB" sz="2800" dirty="0"/>
            </a:br>
            <a:r>
              <a:rPr lang="en-GB" sz="2800" dirty="0"/>
              <a:t/>
            </a:r>
            <a:br>
              <a:rPr lang="en-GB" sz="2800" dirty="0"/>
            </a:br>
            <a:r>
              <a:rPr lang="en-GB" sz="2000" dirty="0"/>
              <a:t>Mitchell et al. 2019 Chapter 11 &amp; 12</a:t>
            </a:r>
            <a:br>
              <a:rPr lang="en-GB" sz="2000" dirty="0"/>
            </a:br>
            <a:r>
              <a:rPr lang="en-GB" sz="2000" dirty="0" err="1"/>
              <a:t>Burda</a:t>
            </a:r>
            <a:r>
              <a:rPr lang="en-GB" sz="2000" dirty="0"/>
              <a:t> &amp; </a:t>
            </a:r>
            <a:r>
              <a:rPr lang="en-GB" sz="2000" dirty="0" err="1"/>
              <a:t>Wyplosz</a:t>
            </a:r>
            <a:r>
              <a:rPr lang="en-GB" sz="2000" dirty="0"/>
              <a:t> 2022 Chapter 6.1-6.3 &amp; Chapter 8.1-8.2</a:t>
            </a:r>
            <a:br>
              <a:rPr lang="en-GB" sz="2000" dirty="0"/>
            </a:br>
            <a:r>
              <a:rPr lang="en-GB" dirty="0"/>
              <a:t/>
            </a:r>
            <a:br>
              <a:rPr lang="en-GB" dirty="0"/>
            </a:br>
            <a:endParaRPr lang="en-GB" dirty="0"/>
          </a:p>
        </p:txBody>
      </p:sp>
    </p:spTree>
    <p:extLst>
      <p:ext uri="{BB962C8B-B14F-4D97-AF65-F5344CB8AC3E}">
        <p14:creationId xmlns:p14="http://schemas.microsoft.com/office/powerpoint/2010/main" val="14991977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248000"/>
          </a:xfrm>
        </p:spPr>
        <p:txBody>
          <a:bodyPr/>
          <a:lstStyle/>
          <a:p>
            <a:endParaRPr lang="en-GB" b="0" dirty="0"/>
          </a:p>
          <a:p>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ANALYSING A CHANGE IN INTEREST RATE</a:t>
            </a:r>
          </a:p>
        </p:txBody>
      </p:sp>
      <p:pic>
        <p:nvPicPr>
          <p:cNvPr id="7" name="Picture 6" descr="A graph of a consumption&#10;&#10;Description automatically generated with medium confidence">
            <a:extLst>
              <a:ext uri="{FF2B5EF4-FFF2-40B4-BE49-F238E27FC236}">
                <a16:creationId xmlns:a16="http://schemas.microsoft.com/office/drawing/2014/main" id="{8536D6E4-EE3C-424C-0E1D-1B28263FDC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4043" y="1457864"/>
            <a:ext cx="4233534" cy="4162827"/>
          </a:xfrm>
          <a:prstGeom prst="rect">
            <a:avLst/>
          </a:prstGeom>
        </p:spPr>
      </p:pic>
    </p:spTree>
    <p:extLst>
      <p:ext uri="{BB962C8B-B14F-4D97-AF65-F5344CB8AC3E}">
        <p14:creationId xmlns:p14="http://schemas.microsoft.com/office/powerpoint/2010/main" val="4106449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Two-Period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397300"/>
          </a:xfrm>
        </p:spPr>
        <p:txBody>
          <a:bodyPr/>
          <a:lstStyle/>
          <a:p>
            <a:endParaRPr lang="en-GB" b="0" dirty="0"/>
          </a:p>
          <a:p>
            <a:r>
              <a:rPr lang="en-GB" b="0" dirty="0"/>
              <a:t>The change in interest rates can be decomposed into income and substitution effects.</a:t>
            </a:r>
          </a:p>
          <a:p>
            <a:endParaRPr lang="en-GB" b="0" dirty="0"/>
          </a:p>
          <a:p>
            <a:pPr marL="285750" indent="-285750">
              <a:buFont typeface="Arial" panose="020B0604020202020204" pitchFamily="34" charset="0"/>
              <a:buChar char="•"/>
            </a:pPr>
            <a:r>
              <a:rPr lang="en-GB" b="0" dirty="0"/>
              <a:t>The substitution effect </a:t>
            </a:r>
            <a:r>
              <a:rPr lang="en-US" b="0" dirty="0"/>
              <a:t>shows the effect of a change in relative prices of period 1 and period 2 consumption</a:t>
            </a:r>
            <a:r>
              <a:rPr lang="en-GB" b="0" dirty="0"/>
              <a:t>.</a:t>
            </a:r>
          </a:p>
          <a:p>
            <a:pPr marL="641350" lvl="3" indent="-285750"/>
            <a:r>
              <a:rPr lang="en-GB" dirty="0"/>
              <a:t>Graphically, draw the NEW budget constraint tangential to the OLD IC.</a:t>
            </a:r>
          </a:p>
          <a:p>
            <a:pPr marL="285750" indent="-285750">
              <a:buFont typeface="Arial" panose="020B0604020202020204" pitchFamily="34" charset="0"/>
              <a:buChar char="•"/>
            </a:pPr>
            <a:r>
              <a:rPr lang="en-GB" b="0" dirty="0"/>
              <a:t>The income effect shows the effect of a change in income.</a:t>
            </a:r>
          </a:p>
          <a:p>
            <a:pPr marL="641350" lvl="3" indent="-285750"/>
            <a:r>
              <a:rPr lang="en-GB" dirty="0"/>
              <a:t>Graphically, move from the point derived in the previous step to the new equilibrium.</a:t>
            </a:r>
          </a:p>
          <a:p>
            <a:pPr marL="285750" lvl="1" indent="-285750"/>
            <a:endParaRPr lang="en-GB" dirty="0"/>
          </a:p>
          <a:p>
            <a:pPr lvl="1" indent="-285750">
              <a:spcAft>
                <a:spcPts val="0"/>
              </a:spcAft>
            </a:pPr>
            <a:r>
              <a:rPr lang="en-GB" b="1" dirty="0"/>
              <a:t>Substitution Effect: </a:t>
            </a:r>
            <a:r>
              <a:rPr lang="en-GB" dirty="0"/>
              <a:t>Change in consumption from a change in relative prices, holding income constant.</a:t>
            </a:r>
          </a:p>
          <a:p>
            <a:pPr marL="285750" lvl="1" indent="-285750"/>
            <a:r>
              <a:rPr lang="en-GB" b="1" dirty="0"/>
              <a:t>Income Effect: </a:t>
            </a:r>
            <a:r>
              <a:rPr lang="en-GB" dirty="0"/>
              <a:t>The change in consumption from a change in income.</a:t>
            </a:r>
          </a:p>
          <a:p>
            <a:pPr marL="285750" lvl="1" indent="-285750"/>
            <a:endParaRPr lang="en-GB" b="0" dirty="0"/>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ANALYSING A CHANGE IN INTEREST RATE</a:t>
            </a:r>
          </a:p>
        </p:txBody>
      </p:sp>
    </p:spTree>
    <p:extLst>
      <p:ext uri="{BB962C8B-B14F-4D97-AF65-F5344CB8AC3E}">
        <p14:creationId xmlns:p14="http://schemas.microsoft.com/office/powerpoint/2010/main" val="254354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Real Business Cycle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397300"/>
              </a:xfrm>
            </p:spPr>
            <p:txBody>
              <a:bodyPr/>
              <a:lstStyle/>
              <a:p>
                <a:endParaRPr lang="en-GB" b="0" dirty="0"/>
              </a:p>
              <a:p>
                <a:r>
                  <a:rPr lang="en-GB" b="0" dirty="0"/>
                  <a:t>We will now derive a two-period real business cycle (RBC) model.</a:t>
                </a:r>
              </a:p>
              <a:p>
                <a:endParaRPr lang="en-GB" b="0" dirty="0"/>
              </a:p>
              <a:p>
                <a:r>
                  <a:rPr lang="en-GB" b="0" dirty="0"/>
                  <a:t>The Assumptions of the two-period model:</a:t>
                </a:r>
              </a:p>
              <a:p>
                <a:pPr marL="463550" lvl="2" indent="-285750"/>
                <a:r>
                  <a:rPr lang="en-GB" b="0" dirty="0"/>
                  <a:t>Households live for two-periods</a:t>
                </a:r>
              </a:p>
              <a:p>
                <a:pPr marL="463550" lvl="2" indent="-285750"/>
                <a:r>
                  <a:rPr lang="en-GB" dirty="0"/>
                  <a:t>Households have perfect foresight and behave optimally</a:t>
                </a:r>
              </a:p>
              <a:p>
                <a:pPr marL="463550" lvl="2" indent="-285750"/>
                <a:r>
                  <a:rPr lang="en-GB" b="0" dirty="0"/>
                  <a:t>Households choose how much to work or take leisure in each period</a:t>
                </a:r>
              </a:p>
              <a:p>
                <a:pPr marL="463550" lvl="2" indent="-285750"/>
                <a:r>
                  <a:rPr lang="en-GB" dirty="0"/>
                  <a:t>In period 1, households choose how many hours to work (</a:t>
                </a: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𝑁</m:t>
                        </m:r>
                      </m:e>
                      <m:sub>
                        <m:r>
                          <a:rPr lang="en-GB" i="1">
                            <a:latin typeface="Cambria Math" panose="02040503050406030204" pitchFamily="18" charset="0"/>
                          </a:rPr>
                          <m:t>1</m:t>
                        </m:r>
                      </m:sub>
                    </m:sSub>
                  </m:oMath>
                </a14:m>
                <a:r>
                  <a:rPr lang="en-GB" dirty="0"/>
                  <a:t>) ((</a:t>
                </a:r>
                <a14:m>
                  <m:oMath xmlns:m="http://schemas.openxmlformats.org/officeDocument/2006/math">
                    <m:r>
                      <a:rPr lang="en-GB" i="1">
                        <a:latin typeface="Cambria Math" panose="02040503050406030204" pitchFamily="18" charset="0"/>
                      </a:rPr>
                      <m:t>1−</m:t>
                    </m:r>
                    <m:sSub>
                      <m:sSubPr>
                        <m:ctrlPr>
                          <a:rPr lang="en-GB" i="1">
                            <a:latin typeface="Cambria Math" panose="02040503050406030204" pitchFamily="18" charset="0"/>
                          </a:rPr>
                        </m:ctrlPr>
                      </m:sSubPr>
                      <m:e>
                        <m:r>
                          <a:rPr lang="en-GB" i="1" smtClean="0">
                            <a:latin typeface="Cambria Math" panose="02040503050406030204" pitchFamily="18" charset="0"/>
                          </a:rPr>
                          <m:t>𝑁</m:t>
                        </m:r>
                      </m:e>
                      <m:sub>
                        <m:r>
                          <a:rPr lang="en-GB" i="1">
                            <a:latin typeface="Cambria Math" panose="02040503050406030204" pitchFamily="18" charset="0"/>
                          </a:rPr>
                          <m:t>1</m:t>
                        </m:r>
                      </m:sub>
                    </m:sSub>
                  </m:oMath>
                </a14:m>
                <a:r>
                  <a:rPr lang="en-GB" dirty="0"/>
                  <a:t>) is leisure time), how much to consume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𝐶</m:t>
                        </m:r>
                      </m:e>
                      <m:sub>
                        <m:r>
                          <a:rPr lang="en-GB" b="0" i="1" smtClean="0">
                            <a:latin typeface="Cambria Math" panose="02040503050406030204" pitchFamily="18" charset="0"/>
                          </a:rPr>
                          <m:t>1</m:t>
                        </m:r>
                      </m:sub>
                    </m:sSub>
                  </m:oMath>
                </a14:m>
                <a:r>
                  <a:rPr lang="en-GB" dirty="0"/>
                  <a:t>), and how much to save.</a:t>
                </a:r>
              </a:p>
              <a:p>
                <a:pPr marL="463550" lvl="2" indent="-285750"/>
                <a:r>
                  <a:rPr lang="en-GB" b="0" dirty="0"/>
                  <a:t>In period 2, households choose how much to work and consume all remaining income.</a:t>
                </a:r>
              </a:p>
              <a:p>
                <a:pPr marL="463550" lvl="2" indent="-285750"/>
                <a:r>
                  <a:rPr lang="en-GB" b="0" dirty="0"/>
                  <a:t>We assume there is no government, and no trade.</a:t>
                </a:r>
              </a:p>
              <a:p>
                <a:pPr marL="463550" lvl="2" indent="-285750"/>
                <a:r>
                  <a:rPr lang="en-GB" dirty="0"/>
                  <a:t>We introduce a new parameter, the rate of time preference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𝜌</m:t>
                        </m:r>
                      </m:sup>
                    </m:sSup>
                  </m:oMath>
                </a14:m>
                <a:r>
                  <a:rPr lang="en-GB" b="0" dirty="0"/>
                  <a:t>. This tells us how much households value the present over the future (impatience).</a:t>
                </a:r>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xfrm>
                <a:off x="351641" y="1305000"/>
                <a:ext cx="8496300" cy="4397300"/>
              </a:xfrm>
              <a:blipFill>
                <a:blip r:embed="rId2"/>
                <a:stretch>
                  <a:fillRect l="-1723" r="-574"/>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ASSUMPTIONS</a:t>
            </a:r>
          </a:p>
        </p:txBody>
      </p:sp>
    </p:spTree>
    <p:extLst>
      <p:ext uri="{BB962C8B-B14F-4D97-AF65-F5344CB8AC3E}">
        <p14:creationId xmlns:p14="http://schemas.microsoft.com/office/powerpoint/2010/main" val="34258207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Real Business Cycle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397300"/>
              </a:xfrm>
            </p:spPr>
            <p:txBody>
              <a:bodyPr/>
              <a:lstStyle/>
              <a:p>
                <a:endParaRPr lang="en-US" b="0" dirty="0"/>
              </a:p>
              <a:p>
                <a:r>
                  <a:rPr lang="en-US" b="0" dirty="0"/>
                  <a:t>Household Utility:</a:t>
                </a: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𝑈</m:t>
                      </m:r>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ln</m:t>
                          </m:r>
                        </m:fName>
                        <m:e>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b="0" i="1" smtClean="0">
                              <a:latin typeface="Cambria Math" panose="02040503050406030204" pitchFamily="18" charset="0"/>
                            </a:rPr>
                            <m:t>𝑏</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ln</m:t>
                              </m:r>
                            </m:fName>
                            <m:e>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1</m:t>
                                  </m:r>
                                </m:sub>
                              </m:sSub>
                            </m:e>
                          </m:func>
                        </m:e>
                      </m:func>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𝜌</m:t>
                          </m:r>
                        </m:sup>
                      </m:sSup>
                      <m:r>
                        <a:rPr lang="en-US" b="0" i="1" smtClean="0">
                          <a:latin typeface="Cambria Math" panose="02040503050406030204" pitchFamily="18" charset="0"/>
                        </a:rPr>
                        <m:t>[</m:t>
                      </m:r>
                      <m:func>
                        <m:funcPr>
                          <m:ctrlPr>
                            <a:rPr lang="en-US" b="0" i="1">
                              <a:latin typeface="Cambria Math" panose="02040503050406030204" pitchFamily="18" charset="0"/>
                            </a:rPr>
                          </m:ctrlPr>
                        </m:funcPr>
                        <m:fName>
                          <m:r>
                            <m:rPr>
                              <m:sty m:val="p"/>
                            </m:rPr>
                            <a:rPr lang="en-US" b="0">
                              <a:latin typeface="Cambria Math" panose="02040503050406030204" pitchFamily="18" charset="0"/>
                            </a:rPr>
                            <m:t>ln</m:t>
                          </m:r>
                        </m:fName>
                        <m:e>
                          <m:sSub>
                            <m:sSubPr>
                              <m:ctrlPr>
                                <a:rPr lang="en-US" b="0" i="1">
                                  <a:latin typeface="Cambria Math" panose="02040503050406030204" pitchFamily="18" charset="0"/>
                                </a:rPr>
                              </m:ctrlPr>
                            </m:sSubPr>
                            <m:e>
                              <m:r>
                                <a:rPr lang="en-US" b="0" i="1">
                                  <a:latin typeface="Cambria Math" panose="02040503050406030204" pitchFamily="18" charset="0"/>
                                </a:rPr>
                                <m:t>𝑐</m:t>
                              </m:r>
                            </m:e>
                            <m:sub>
                              <m:r>
                                <a:rPr lang="en-US" b="0" i="1" smtClean="0">
                                  <a:latin typeface="Cambria Math" panose="02040503050406030204" pitchFamily="18" charset="0"/>
                                </a:rPr>
                                <m:t>2</m:t>
                              </m:r>
                            </m:sub>
                          </m:sSub>
                          <m:r>
                            <a:rPr lang="en-US" b="0" i="1">
                              <a:latin typeface="Cambria Math" panose="02040503050406030204" pitchFamily="18" charset="0"/>
                            </a:rPr>
                            <m:t>+</m:t>
                          </m:r>
                          <m:r>
                            <a:rPr lang="en-US" b="0" i="1">
                              <a:latin typeface="Cambria Math" panose="02040503050406030204" pitchFamily="18" charset="0"/>
                            </a:rPr>
                            <m:t>𝑏</m:t>
                          </m:r>
                          <m:func>
                            <m:funcPr>
                              <m:ctrlPr>
                                <a:rPr lang="en-US" b="0" i="1">
                                  <a:latin typeface="Cambria Math" panose="02040503050406030204" pitchFamily="18" charset="0"/>
                                </a:rPr>
                              </m:ctrlPr>
                            </m:funcPr>
                            <m:fName>
                              <m:r>
                                <m:rPr>
                                  <m:sty m:val="p"/>
                                </m:rPr>
                                <a:rPr lang="en-US" b="0">
                                  <a:latin typeface="Cambria Math" panose="02040503050406030204" pitchFamily="18" charset="0"/>
                                </a:rPr>
                                <m:t>ln</m:t>
                              </m:r>
                            </m:fName>
                            <m:e>
                              <m:r>
                                <a:rPr lang="en-US" b="0" i="1">
                                  <a:latin typeface="Cambria Math" panose="02040503050406030204" pitchFamily="18" charset="0"/>
                                </a:rPr>
                                <m:t>(1−</m:t>
                              </m:r>
                              <m:sSub>
                                <m:sSubPr>
                                  <m:ctrlPr>
                                    <a:rPr lang="en-US" b="0" i="1">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2</m:t>
                                  </m:r>
                                </m:sub>
                              </m:sSub>
                              <m:r>
                                <a:rPr lang="en-US" b="0" i="1" smtClean="0">
                                  <a:latin typeface="Cambria Math" panose="02040503050406030204" pitchFamily="18" charset="0"/>
                                </a:rPr>
                                <m:t>)</m:t>
                              </m:r>
                            </m:e>
                          </m:func>
                          <m:r>
                            <a:rPr lang="en-US" b="0" i="1" smtClean="0">
                              <a:latin typeface="Cambria Math" panose="02040503050406030204" pitchFamily="18" charset="0"/>
                            </a:rPr>
                            <m:t>]</m:t>
                          </m:r>
                        </m:e>
                      </m:func>
                    </m:oMath>
                  </m:oMathPara>
                </a14:m>
                <a:endParaRPr lang="en-GB" b="0" dirty="0"/>
              </a:p>
              <a:p>
                <a:endParaRPr lang="en-GB" b="0" dirty="0"/>
              </a:p>
              <a:p>
                <a:r>
                  <a:rPr lang="en-GB" b="0" dirty="0"/>
                  <a:t>Household’s lifetime budget constraint:</a:t>
                </a:r>
              </a:p>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1</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1+</m:t>
                          </m:r>
                          <m:r>
                            <a:rPr lang="en-US" b="0" i="1" smtClean="0">
                              <a:latin typeface="Cambria Math" panose="02040503050406030204" pitchFamily="18" charset="0"/>
                            </a:rPr>
                            <m:t>𝑟</m:t>
                          </m:r>
                        </m:den>
                      </m:f>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1</m:t>
                          </m:r>
                        </m:sub>
                      </m:sSub>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1+</m:t>
                          </m:r>
                          <m:r>
                            <a:rPr lang="en-US" b="0" i="1" smtClean="0">
                              <a:latin typeface="Cambria Math" panose="02040503050406030204" pitchFamily="18" charset="0"/>
                            </a:rPr>
                            <m:t>𝑟</m:t>
                          </m:r>
                        </m:den>
                      </m:f>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2</m:t>
                          </m:r>
                        </m:sub>
                      </m:sSub>
                    </m:oMath>
                  </m:oMathPara>
                </a14:m>
                <a:endParaRPr lang="en-GB" b="0" dirty="0"/>
              </a:p>
              <a:p>
                <a:endParaRPr lang="en-GB" b="0" dirty="0"/>
              </a:p>
              <a:p>
                <a:r>
                  <a:rPr lang="en-GB" b="0" dirty="0"/>
                  <a:t>First-order conditions for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1</m:t>
                        </m:r>
                      </m:sub>
                    </m:sSub>
                  </m:oMath>
                </a14:m>
                <a:r>
                  <a:rPr lang="en-GB" b="0" dirty="0"/>
                  <a:t>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2</m:t>
                        </m:r>
                      </m:sub>
                    </m:sSub>
                  </m:oMath>
                </a14:m>
                <a:r>
                  <a:rPr lang="en-GB" b="0" dirty="0"/>
                  <a:t>:</a:t>
                </a:r>
              </a:p>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𝑏</m:t>
                          </m:r>
                        </m:num>
                        <m:den>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1</m:t>
                              </m:r>
                            </m:sub>
                          </m:sSub>
                        </m:den>
                      </m:f>
                      <m:r>
                        <a:rPr lang="en-US" b="0" i="1" smtClean="0">
                          <a:latin typeface="Cambria Math" panose="02040503050406030204" pitchFamily="18" charset="0"/>
                        </a:rPr>
                        <m:t>=</m:t>
                      </m:r>
                      <m:r>
                        <a:rPr lang="en-US" b="0" i="1" smtClean="0">
                          <a:latin typeface="Cambria Math" panose="02040503050406030204" pitchFamily="18" charset="0"/>
                        </a:rPr>
                        <m:t>𝜆</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oMath>
                  </m:oMathPara>
                </a14:m>
                <a:endParaRPr lang="en-GB" b="0" dirty="0"/>
              </a:p>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𝜌</m:t>
                              </m:r>
                            </m:sup>
                          </m:sSup>
                          <m:r>
                            <a:rPr lang="en-US" b="0" i="1" smtClean="0">
                              <a:latin typeface="Cambria Math" panose="02040503050406030204" pitchFamily="18" charset="0"/>
                            </a:rPr>
                            <m:t>𝑏</m:t>
                          </m:r>
                        </m:num>
                        <m:den>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2</m:t>
                              </m:r>
                            </m:sub>
                          </m:sSub>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1+</m:t>
                          </m:r>
                          <m:r>
                            <a:rPr lang="en-US" b="0" i="1" smtClean="0">
                              <a:latin typeface="Cambria Math" panose="02040503050406030204" pitchFamily="18" charset="0"/>
                            </a:rPr>
                            <m:t>𝑟</m:t>
                          </m:r>
                        </m:den>
                      </m:f>
                      <m:r>
                        <a:rPr lang="en-US" b="0" i="1" smtClean="0">
                          <a:latin typeface="Cambria Math" panose="02040503050406030204" pitchFamily="18" charset="0"/>
                        </a:rPr>
                        <m:t>𝜆</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oMath>
                  </m:oMathPara>
                </a14:m>
                <a:endParaRPr lang="en-GB" b="0" dirty="0"/>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xfrm>
                <a:off x="351641" y="1305000"/>
                <a:ext cx="8496300" cy="4397300"/>
              </a:xfrm>
              <a:blipFill>
                <a:blip r:embed="rId2"/>
                <a:stretch>
                  <a:fillRect l="-1723"/>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MODEL</a:t>
            </a:r>
          </a:p>
        </p:txBody>
      </p:sp>
    </p:spTree>
    <p:extLst>
      <p:ext uri="{BB962C8B-B14F-4D97-AF65-F5344CB8AC3E}">
        <p14:creationId xmlns:p14="http://schemas.microsoft.com/office/powerpoint/2010/main" val="42544098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Real Business Cycle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397300"/>
              </a:xfrm>
            </p:spPr>
            <p:txBody>
              <a:bodyPr/>
              <a:lstStyle/>
              <a:p>
                <a:endParaRPr lang="en-US" b="0" dirty="0"/>
              </a:p>
              <a:p>
                <a:r>
                  <a:rPr lang="en-GB" b="0" dirty="0"/>
                  <a:t>Relative labour supply:</a:t>
                </a:r>
              </a:p>
              <a:p>
                <a:pPr/>
                <a14:m>
                  <m:oMathPara xmlns:m="http://schemas.openxmlformats.org/officeDocument/2006/math">
                    <m:oMathParaPr>
                      <m:jc m:val="centerGroup"/>
                    </m:oMathParaPr>
                    <m:oMath xmlns:m="http://schemas.openxmlformats.org/officeDocument/2006/math">
                      <m:f>
                        <m:fPr>
                          <m:ctrlPr>
                            <a:rPr lang="en-US" b="0" i="1" smtClean="0">
                              <a:latin typeface="Cambria Math" panose="02040503050406030204" pitchFamily="18" charset="0"/>
                            </a:rPr>
                          </m:ctrlPr>
                        </m:fPr>
                        <m:num>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1</m:t>
                              </m:r>
                            </m:sub>
                          </m:sSub>
                        </m:num>
                        <m:den>
                          <m:r>
                            <a:rPr lang="en-US" b="0" i="1" smtClean="0">
                              <a:latin typeface="Cambria Math" panose="02040503050406030204" pitchFamily="18" charset="0"/>
                            </a:rPr>
                            <m:t>1−</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𝑁</m:t>
                              </m:r>
                            </m:e>
                            <m:sub>
                              <m:r>
                                <a:rPr lang="en-US" b="0" i="1" smtClean="0">
                                  <a:latin typeface="Cambria Math" panose="02040503050406030204" pitchFamily="18" charset="0"/>
                                </a:rPr>
                                <m:t>2</m:t>
                              </m:r>
                            </m:sub>
                          </m:sSub>
                        </m:den>
                      </m:f>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r>
                                <a:rPr lang="en-US" b="0" i="1" smtClean="0">
                                  <a:latin typeface="Cambria Math" panose="02040503050406030204" pitchFamily="18" charset="0"/>
                                </a:rPr>
                                <m:t>−</m:t>
                              </m:r>
                              <m:r>
                                <a:rPr lang="en-US" b="0" i="1" smtClean="0">
                                  <a:latin typeface="Cambria Math" panose="02040503050406030204" pitchFamily="18" charset="0"/>
                                </a:rPr>
                                <m:t>𝜌</m:t>
                              </m:r>
                            </m:sup>
                          </m:sSup>
                          <m:r>
                            <a:rPr lang="en-US" b="0" i="1" smtClean="0">
                              <a:latin typeface="Cambria Math" panose="02040503050406030204" pitchFamily="18" charset="0"/>
                            </a:rPr>
                            <m:t>(1+</m:t>
                          </m:r>
                          <m:r>
                            <a:rPr lang="en-US" b="0" i="1" smtClean="0">
                              <a:latin typeface="Cambria Math" panose="02040503050406030204" pitchFamily="18" charset="0"/>
                            </a:rPr>
                            <m:t>𝑟</m:t>
                          </m:r>
                          <m:r>
                            <a:rPr lang="en-US" b="0" i="1" smtClean="0">
                              <a:latin typeface="Cambria Math" panose="02040503050406030204" pitchFamily="18" charset="0"/>
                            </a:rPr>
                            <m:t>)</m:t>
                          </m:r>
                        </m:den>
                      </m:f>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2</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den>
                      </m:f>
                    </m:oMath>
                  </m:oMathPara>
                </a14:m>
                <a:endParaRPr lang="en-GB" b="0" dirty="0"/>
              </a:p>
              <a:p>
                <a:endParaRPr lang="en-GB" b="0" dirty="0"/>
              </a:p>
              <a:p>
                <a:r>
                  <a:rPr lang="en-GB" b="0" dirty="0"/>
                  <a:t>The supply of labour in each period responds to the relative wage. A higher period 1 wage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1</m:t>
                        </m:r>
                      </m:sub>
                    </m:sSub>
                  </m:oMath>
                </a14:m>
                <a:r>
                  <a:rPr lang="en-GB" b="0" dirty="0"/>
                  <a:t>) would lead to households taking less leisure in period 1.</a:t>
                </a:r>
              </a:p>
              <a:p>
                <a:endParaRPr lang="en-GB" b="0" dirty="0"/>
              </a:p>
              <a:p>
                <a:r>
                  <a:rPr lang="en-GB" b="0" dirty="0"/>
                  <a:t>A rise in the interest rate will leads to a rise in attractiveness of working in period 1 and savings relative to working in period 2. </a:t>
                </a:r>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xfrm>
                <a:off x="351641" y="1305000"/>
                <a:ext cx="8496300" cy="4397300"/>
              </a:xfrm>
              <a:blipFill>
                <a:blip r:embed="rId2"/>
                <a:stretch>
                  <a:fillRect l="-1723" r="-2010"/>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MODEL</a:t>
            </a:r>
          </a:p>
        </p:txBody>
      </p:sp>
    </p:spTree>
    <p:extLst>
      <p:ext uri="{BB962C8B-B14F-4D97-AF65-F5344CB8AC3E}">
        <p14:creationId xmlns:p14="http://schemas.microsoft.com/office/powerpoint/2010/main" val="20289884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Real Business Cycle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a:xfrm>
            <a:off x="351641" y="1305000"/>
            <a:ext cx="8496300" cy="4397300"/>
          </a:xfrm>
        </p:spPr>
        <p:txBody>
          <a:bodyPr/>
          <a:lstStyle/>
          <a:p>
            <a:endParaRPr lang="en-US" b="0" dirty="0"/>
          </a:p>
          <a:p>
            <a:r>
              <a:rPr lang="en-GB" b="0" dirty="0"/>
              <a:t>Do RBC models capture key features of observed fluctuations in business cycles? “Evidence suggests they do not” Romer (2012).</a:t>
            </a:r>
          </a:p>
          <a:p>
            <a:pPr marL="285750" indent="-285750">
              <a:buFont typeface="Arial" panose="020B0604020202020204" pitchFamily="34" charset="0"/>
              <a:buChar char="•"/>
            </a:pPr>
            <a:r>
              <a:rPr lang="en-GB" b="0" dirty="0"/>
              <a:t>The model has no role for “monetary shocks” which can have important real effects.</a:t>
            </a:r>
          </a:p>
          <a:p>
            <a:pPr marL="285750" indent="-285750">
              <a:buFont typeface="Arial" panose="020B0604020202020204" pitchFamily="34" charset="0"/>
              <a:buChar char="•"/>
            </a:pPr>
            <a:r>
              <a:rPr lang="en-GB" b="0" dirty="0"/>
              <a:t>The most likely explanation monetary shocks have real effects is if there is a departure from perfectly flexible prices and wages.</a:t>
            </a:r>
          </a:p>
          <a:p>
            <a:pPr marL="641350" lvl="3" indent="-285750"/>
            <a:r>
              <a:rPr lang="en-GB" dirty="0"/>
              <a:t>Price and wage rigidity arises when labour, credit, and goods markets depart from assumptions of perfectly competitive markets.</a:t>
            </a:r>
          </a:p>
          <a:p>
            <a:pPr marL="285750" lvl="1" indent="-285750">
              <a:buFont typeface="Arial" panose="020B0604020202020204" pitchFamily="34" charset="0"/>
              <a:buChar char="•"/>
            </a:pPr>
            <a:r>
              <a:rPr lang="en-GB" b="0" dirty="0"/>
              <a:t>If developed, like the classical model, the simple RBC model requires technology to be the main driver of business cycles; however, the size of technology shocks required by models are much larger than those observed in data.</a:t>
            </a:r>
          </a:p>
          <a:p>
            <a:pPr marL="285750" lvl="1" indent="-285750">
              <a:buFont typeface="Arial" panose="020B0604020202020204" pitchFamily="34" charset="0"/>
              <a:buChar char="•"/>
            </a:pPr>
            <a:r>
              <a:rPr lang="en-GB" b="0" dirty="0"/>
              <a:t>RBC models also rely on a high intertemporal substitution of labour </a:t>
            </a:r>
            <a:r>
              <a:rPr lang="en-GB" dirty="0"/>
              <a:t>between time periods</a:t>
            </a:r>
            <a:r>
              <a:rPr lang="en-GB" b="0" dirty="0"/>
              <a:t>; however, evidence suggests workers do not substitute their hours to the high level required for RBC models to match macroeconomic data.</a:t>
            </a:r>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DISCUSSION</a:t>
            </a:r>
          </a:p>
        </p:txBody>
      </p:sp>
    </p:spTree>
    <p:extLst>
      <p:ext uri="{BB962C8B-B14F-4D97-AF65-F5344CB8AC3E}">
        <p14:creationId xmlns:p14="http://schemas.microsoft.com/office/powerpoint/2010/main" val="34873492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Topic 1 - Summary</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r>
              <a:rPr lang="en-GB" b="0" dirty="0"/>
              <a:t>In this topic we have:</a:t>
            </a:r>
          </a:p>
          <a:p>
            <a:pPr marL="285750" indent="-285750">
              <a:buFont typeface="Arial" panose="020B0604020202020204" pitchFamily="34" charset="0"/>
              <a:buChar char="•"/>
            </a:pPr>
            <a:r>
              <a:rPr lang="en-GB" b="0" dirty="0"/>
              <a:t>Learned how to derive simple classical model and its main predictions</a:t>
            </a:r>
          </a:p>
          <a:p>
            <a:pPr marL="285750" indent="-285750">
              <a:buFont typeface="Arial" panose="020B0604020202020204" pitchFamily="34" charset="0"/>
              <a:buChar char="•"/>
            </a:pPr>
            <a:r>
              <a:rPr lang="en-GB" b="0" dirty="0"/>
              <a:t>Learned a </a:t>
            </a:r>
            <a:r>
              <a:rPr lang="en-GB" b="0" dirty="0" smtClean="0"/>
              <a:t>baseline </a:t>
            </a:r>
            <a:r>
              <a:rPr lang="en-GB" b="0" dirty="0"/>
              <a:t>two-period economic model</a:t>
            </a:r>
          </a:p>
          <a:p>
            <a:pPr marL="285750" indent="-285750">
              <a:buFont typeface="Arial" panose="020B0604020202020204" pitchFamily="34" charset="0"/>
              <a:buChar char="•"/>
            </a:pPr>
            <a:r>
              <a:rPr lang="en-GB" b="0" dirty="0"/>
              <a:t>Analysed the model to understand:</a:t>
            </a:r>
          </a:p>
          <a:p>
            <a:pPr marL="641350" lvl="3" indent="-285750"/>
            <a:r>
              <a:rPr lang="en-GB" dirty="0"/>
              <a:t>W</a:t>
            </a:r>
            <a:r>
              <a:rPr lang="en-GB" b="0" dirty="0"/>
              <a:t>hy there are borrowers and lenders</a:t>
            </a:r>
          </a:p>
          <a:p>
            <a:pPr marL="641350" lvl="3" indent="-285750"/>
            <a:r>
              <a:rPr lang="en-GB" b="0" dirty="0"/>
              <a:t>How to identify optimal consumption graphically and mathematically</a:t>
            </a:r>
          </a:p>
          <a:p>
            <a:pPr marL="641350" lvl="3" indent="-285750"/>
            <a:r>
              <a:rPr lang="en-GB" dirty="0"/>
              <a:t>The income and substitution effect</a:t>
            </a:r>
            <a:endParaRPr lang="en-GB" b="0" dirty="0"/>
          </a:p>
          <a:p>
            <a:pPr marL="285750" indent="-285750">
              <a:buFont typeface="Arial" panose="020B0604020202020204" pitchFamily="34" charset="0"/>
              <a:buChar char="•"/>
            </a:pPr>
            <a:r>
              <a:rPr lang="en-GB" b="0" dirty="0"/>
              <a:t>Outlined a simple real business cycle model.</a:t>
            </a:r>
          </a:p>
        </p:txBody>
      </p:sp>
    </p:spTree>
    <p:extLst>
      <p:ext uri="{BB962C8B-B14F-4D97-AF65-F5344CB8AC3E}">
        <p14:creationId xmlns:p14="http://schemas.microsoft.com/office/powerpoint/2010/main" val="2438924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Topic Overview</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US" b="0" dirty="0"/>
          </a:p>
          <a:p>
            <a:r>
              <a:rPr lang="en-GB" b="0" dirty="0"/>
              <a:t>In Topic 1 we will learn about the classical model of the economy and subsequent models that are rooted in classical economic ideas. In particular, we will learn:</a:t>
            </a:r>
          </a:p>
          <a:p>
            <a:endParaRPr lang="en-GB" b="0" dirty="0"/>
          </a:p>
          <a:p>
            <a:pPr marL="285750" indent="-285750">
              <a:buFont typeface="Arial" panose="020B0604020202020204" pitchFamily="34" charset="0"/>
              <a:buChar char="•"/>
            </a:pPr>
            <a:r>
              <a:rPr lang="en-GB" b="0" dirty="0"/>
              <a:t>A simple classical model of the economy</a:t>
            </a:r>
          </a:p>
          <a:p>
            <a:pPr marL="285750" indent="-285750">
              <a:buFont typeface="Arial" panose="020B0604020202020204" pitchFamily="34" charset="0"/>
              <a:buChar char="•"/>
            </a:pPr>
            <a:r>
              <a:rPr lang="en-GB" b="0" dirty="0"/>
              <a:t>A </a:t>
            </a:r>
            <a:r>
              <a:rPr lang="en-GB" b="0" dirty="0" smtClean="0"/>
              <a:t>baseline </a:t>
            </a:r>
            <a:r>
              <a:rPr lang="en-GB" b="0" dirty="0"/>
              <a:t>two-period model of the economy</a:t>
            </a:r>
          </a:p>
          <a:p>
            <a:pPr marL="285750" indent="-285750">
              <a:buFont typeface="Arial" panose="020B0604020202020204" pitchFamily="34" charset="0"/>
              <a:buChar char="•"/>
            </a:pPr>
            <a:r>
              <a:rPr lang="en-GB" b="0" dirty="0"/>
              <a:t>A short introduction to key ideas from real business cycle theory</a:t>
            </a:r>
          </a:p>
        </p:txBody>
      </p:sp>
    </p:spTree>
    <p:extLst>
      <p:ext uri="{BB962C8B-B14F-4D97-AF65-F5344CB8AC3E}">
        <p14:creationId xmlns:p14="http://schemas.microsoft.com/office/powerpoint/2010/main" val="16118591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Simple Classical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b="0" dirty="0"/>
              <a:t>These initial slides will allow revision of a basic model and revision of first-year or A-level mathematics.</a:t>
            </a:r>
          </a:p>
          <a:p>
            <a:endParaRPr lang="en-GB" b="0" dirty="0"/>
          </a:p>
          <a:p>
            <a:r>
              <a:rPr lang="en-GB" b="0" dirty="0"/>
              <a:t>The Assumption of the Model:</a:t>
            </a:r>
          </a:p>
          <a:p>
            <a:pPr marL="285750" indent="-285750">
              <a:buFont typeface="Arial" panose="020B0604020202020204" pitchFamily="34" charset="0"/>
              <a:buChar char="•"/>
            </a:pPr>
            <a:r>
              <a:rPr lang="en-GB" b="0" dirty="0"/>
              <a:t>Perfectly competitive markets</a:t>
            </a:r>
          </a:p>
          <a:p>
            <a:pPr marL="285750" indent="-285750">
              <a:buFont typeface="Arial" panose="020B0604020202020204" pitchFamily="34" charset="0"/>
              <a:buChar char="•"/>
            </a:pPr>
            <a:r>
              <a:rPr lang="en-GB" b="0" dirty="0"/>
              <a:t>Perfect information</a:t>
            </a:r>
          </a:p>
          <a:p>
            <a:pPr marL="285750" indent="-285750">
              <a:buFont typeface="Arial" panose="020B0604020202020204" pitchFamily="34" charset="0"/>
              <a:buChar char="•"/>
            </a:pPr>
            <a:r>
              <a:rPr lang="en-GB" b="0" dirty="0"/>
              <a:t>Rational agents</a:t>
            </a:r>
          </a:p>
          <a:p>
            <a:pPr marL="285750" indent="-285750">
              <a:buFont typeface="Arial" panose="020B0604020202020204" pitchFamily="34" charset="0"/>
              <a:buChar char="•"/>
            </a:pPr>
            <a:r>
              <a:rPr lang="en-GB" b="0" dirty="0"/>
              <a:t>One-period, static model</a:t>
            </a:r>
          </a:p>
          <a:p>
            <a:pPr marL="285750" indent="-285750">
              <a:buFont typeface="Arial" panose="020B0604020202020204" pitchFamily="34" charset="0"/>
              <a:buChar char="•"/>
            </a:pPr>
            <a:r>
              <a:rPr lang="en-GB" b="0" dirty="0"/>
              <a:t>Individual firms maximise profits and identical households maximise utility</a:t>
            </a:r>
          </a:p>
        </p:txBody>
      </p:sp>
      <p:sp>
        <p:nvSpPr>
          <p:cNvPr id="2" name="TextBox 1">
            <a:extLst>
              <a:ext uri="{FF2B5EF4-FFF2-40B4-BE49-F238E27FC236}">
                <a16:creationId xmlns:a16="http://schemas.microsoft.com/office/drawing/2014/main" id="{3F363207-B484-560D-39A8-76B25B950924}"/>
              </a:ext>
            </a:extLst>
          </p:cNvPr>
          <p:cNvSpPr txBox="1"/>
          <p:nvPr/>
        </p:nvSpPr>
        <p:spPr>
          <a:xfrm>
            <a:off x="230659" y="1008000"/>
            <a:ext cx="8600303" cy="338554"/>
          </a:xfrm>
          <a:prstGeom prst="rect">
            <a:avLst/>
          </a:prstGeom>
          <a:noFill/>
        </p:spPr>
        <p:txBody>
          <a:bodyPr wrap="square" rtlCol="0">
            <a:spAutoFit/>
          </a:bodyPr>
          <a:lstStyle/>
          <a:p>
            <a:r>
              <a:rPr lang="en-GB" sz="1600" b="1" dirty="0"/>
              <a:t>ASSUMPTIONS</a:t>
            </a:r>
          </a:p>
        </p:txBody>
      </p:sp>
    </p:spTree>
    <p:extLst>
      <p:ext uri="{BB962C8B-B14F-4D97-AF65-F5344CB8AC3E}">
        <p14:creationId xmlns:p14="http://schemas.microsoft.com/office/powerpoint/2010/main" val="838651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Simple Classical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US" b="0" dirty="0"/>
                  <a:t>We assume a standard Cobb-Douglas production function for the economy with constant returns to scale. </a:t>
                </a:r>
              </a:p>
              <a:p>
                <a:endParaRPr lang="en-US" b="0" dirty="0"/>
              </a:p>
              <a:p>
                <a:pPr/>
                <a14:m>
                  <m:oMathPara xmlns:m="http://schemas.openxmlformats.org/officeDocument/2006/math">
                    <m:oMathParaPr>
                      <m:jc m:val="centerGroup"/>
                    </m:oMathParaPr>
                    <m:oMath xmlns:m="http://schemas.openxmlformats.org/officeDocument/2006/math">
                      <m:r>
                        <a:rPr lang="en-US" b="0" i="1" dirty="0" smtClean="0">
                          <a:latin typeface="Cambria Math" panose="02040503050406030204" pitchFamily="18" charset="0"/>
                        </a:rPr>
                        <m:t>𝑌</m:t>
                      </m:r>
                      <m:r>
                        <a:rPr lang="en-US" b="0" i="1" dirty="0" smtClean="0">
                          <a:latin typeface="Cambria Math" panose="02040503050406030204" pitchFamily="18" charset="0"/>
                        </a:rPr>
                        <m:t> = </m:t>
                      </m:r>
                      <m:r>
                        <a:rPr lang="en-US" b="0" i="1" dirty="0" smtClean="0">
                          <a:latin typeface="Cambria Math" panose="02040503050406030204" pitchFamily="18" charset="0"/>
                        </a:rPr>
                        <m:t>𝐴</m:t>
                      </m:r>
                      <m:r>
                        <a:rPr lang="en-US" b="0" i="1" dirty="0" smtClean="0">
                          <a:latin typeface="Cambria Math" panose="02040503050406030204" pitchFamily="18" charset="0"/>
                        </a:rPr>
                        <m:t> </m:t>
                      </m:r>
                      <m:sSup>
                        <m:sSupPr>
                          <m:ctrlPr>
                            <a:rPr lang="en-GB" b="0" i="1" dirty="0" smtClean="0">
                              <a:latin typeface="Cambria Math" panose="02040503050406030204" pitchFamily="18" charset="0"/>
                            </a:rPr>
                          </m:ctrlPr>
                        </m:sSupPr>
                        <m:e>
                          <m:acc>
                            <m:accPr>
                              <m:chr m:val="̅"/>
                              <m:ctrlPr>
                                <a:rPr lang="en-US" b="0" i="1" dirty="0" smtClean="0">
                                  <a:latin typeface="Cambria Math" panose="02040503050406030204" pitchFamily="18" charset="0"/>
                                </a:rPr>
                              </m:ctrlPr>
                            </m:accPr>
                            <m:e>
                              <m:r>
                                <a:rPr lang="en-GB" b="0" i="1" dirty="0" smtClean="0">
                                  <a:latin typeface="Cambria Math" panose="02040503050406030204" pitchFamily="18" charset="0"/>
                                </a:rPr>
                                <m:t>𝐾</m:t>
                              </m:r>
                            </m:e>
                          </m:acc>
                        </m:e>
                        <m:sup>
                          <m:r>
                            <a:rPr lang="en-GB" b="0" i="1" dirty="0" smtClean="0">
                              <a:latin typeface="Cambria Math" panose="02040503050406030204" pitchFamily="18" charset="0"/>
                            </a:rPr>
                            <m:t>𝛼</m:t>
                          </m:r>
                        </m:sup>
                      </m:sSup>
                      <m:sSup>
                        <m:sSupPr>
                          <m:ctrlPr>
                            <a:rPr lang="en-GB" b="0" i="1" dirty="0" smtClean="0">
                              <a:latin typeface="Cambria Math" panose="02040503050406030204" pitchFamily="18" charset="0"/>
                            </a:rPr>
                          </m:ctrlPr>
                        </m:sSupPr>
                        <m:e>
                          <m:r>
                            <a:rPr lang="en-GB" b="0" i="1" dirty="0" smtClean="0">
                              <a:latin typeface="Cambria Math" panose="02040503050406030204" pitchFamily="18" charset="0"/>
                            </a:rPr>
                            <m:t>𝑁</m:t>
                          </m:r>
                        </m:e>
                        <m:sup>
                          <m:r>
                            <a:rPr lang="en-GB" b="0" i="1" dirty="0" smtClean="0">
                              <a:latin typeface="Cambria Math" panose="02040503050406030204" pitchFamily="18" charset="0"/>
                            </a:rPr>
                            <m:t>1−</m:t>
                          </m:r>
                          <m:r>
                            <a:rPr lang="en-GB" b="0" i="1" dirty="0" smtClean="0">
                              <a:latin typeface="Cambria Math" panose="02040503050406030204" pitchFamily="18" charset="0"/>
                            </a:rPr>
                            <m:t>𝛼</m:t>
                          </m:r>
                        </m:sup>
                      </m:sSup>
                    </m:oMath>
                  </m:oMathPara>
                </a14:m>
                <a:endParaRPr lang="en-US" b="0" dirty="0"/>
              </a:p>
              <a:p>
                <a:endParaRPr lang="en-US" b="0" dirty="0"/>
              </a:p>
              <a:p>
                <a:r>
                  <a:rPr lang="en-US" b="0" dirty="0"/>
                  <a:t>where </a:t>
                </a:r>
                <a14:m>
                  <m:oMath xmlns:m="http://schemas.openxmlformats.org/officeDocument/2006/math">
                    <m:r>
                      <a:rPr lang="en-US" b="0" i="1" dirty="0" smtClean="0">
                        <a:latin typeface="Cambria Math" panose="02040503050406030204" pitchFamily="18" charset="0"/>
                      </a:rPr>
                      <m:t>𝑌</m:t>
                    </m:r>
                    <m:r>
                      <a:rPr lang="en-US" b="0" i="1" dirty="0" smtClean="0">
                        <a:latin typeface="Cambria Math" panose="02040503050406030204" pitchFamily="18" charset="0"/>
                      </a:rPr>
                      <m:t>′</m:t>
                    </m:r>
                    <m:r>
                      <a:rPr lang="en-US" b="0" i="1" dirty="0" smtClean="0">
                        <a:latin typeface="Cambria Math" panose="02040503050406030204" pitchFamily="18" charset="0"/>
                      </a:rPr>
                      <m:t>𝑁</m:t>
                    </m:r>
                    <m:r>
                      <a:rPr lang="en-US" b="0" i="1" dirty="0" smtClean="0">
                        <a:latin typeface="Cambria Math" panose="02040503050406030204" pitchFamily="18" charset="0"/>
                      </a:rPr>
                      <m:t>&gt;0</m:t>
                    </m:r>
                  </m:oMath>
                </a14:m>
                <a:r>
                  <a:rPr lang="en-US" b="0" dirty="0"/>
                  <a:t> and </a:t>
                </a:r>
                <a14:m>
                  <m:oMath xmlns:m="http://schemas.openxmlformats.org/officeDocument/2006/math">
                    <m:r>
                      <a:rPr lang="en-US" b="0" i="1" dirty="0" smtClean="0">
                        <a:latin typeface="Cambria Math" panose="02040503050406030204" pitchFamily="18" charset="0"/>
                      </a:rPr>
                      <m:t>𝑌</m:t>
                    </m:r>
                    <m:r>
                      <a:rPr lang="en-US" b="0" i="1" dirty="0" smtClean="0">
                        <a:latin typeface="Cambria Math" panose="02040503050406030204" pitchFamily="18" charset="0"/>
                      </a:rPr>
                      <m:t>′′</m:t>
                    </m:r>
                    <m:r>
                      <a:rPr lang="en-US" b="0" i="1" dirty="0" smtClean="0">
                        <a:latin typeface="Cambria Math" panose="02040503050406030204" pitchFamily="18" charset="0"/>
                      </a:rPr>
                      <m:t>𝑁𝑁</m:t>
                    </m:r>
                    <m:r>
                      <a:rPr lang="en-US" b="0" i="1" dirty="0" smtClean="0">
                        <a:latin typeface="Cambria Math" panose="02040503050406030204" pitchFamily="18" charset="0"/>
                      </a:rPr>
                      <m:t>&lt;0</m:t>
                    </m:r>
                  </m:oMath>
                </a14:m>
                <a:r>
                  <a:rPr lang="en-US" b="0" dirty="0"/>
                  <a:t>. </a:t>
                </a:r>
                <a14:m>
                  <m:oMath xmlns:m="http://schemas.openxmlformats.org/officeDocument/2006/math">
                    <m:r>
                      <a:rPr lang="en-US" b="0" i="1" dirty="0" smtClean="0">
                        <a:latin typeface="Cambria Math" panose="02040503050406030204" pitchFamily="18" charset="0"/>
                      </a:rPr>
                      <m:t>𝑌</m:t>
                    </m:r>
                  </m:oMath>
                </a14:m>
                <a:r>
                  <a:rPr lang="en-US" b="0" dirty="0"/>
                  <a:t> is real output, </a:t>
                </a:r>
                <a14:m>
                  <m:oMath xmlns:m="http://schemas.openxmlformats.org/officeDocument/2006/math">
                    <m:r>
                      <a:rPr lang="en-US" b="0" i="1" dirty="0" smtClean="0">
                        <a:latin typeface="Cambria Math" panose="02040503050406030204" pitchFamily="18" charset="0"/>
                      </a:rPr>
                      <m:t>𝐴</m:t>
                    </m:r>
                  </m:oMath>
                </a14:m>
                <a:r>
                  <a:rPr lang="en-US" b="0" dirty="0"/>
                  <a:t> is technology, </a:t>
                </a:r>
                <a14:m>
                  <m:oMath xmlns:m="http://schemas.openxmlformats.org/officeDocument/2006/math">
                    <m:acc>
                      <m:accPr>
                        <m:chr m:val="̅"/>
                        <m:ctrlPr>
                          <a:rPr lang="en-US" b="0" i="1" dirty="0">
                            <a:latin typeface="Cambria Math" panose="02040503050406030204" pitchFamily="18" charset="0"/>
                          </a:rPr>
                        </m:ctrlPr>
                      </m:accPr>
                      <m:e>
                        <m:r>
                          <a:rPr lang="en-GB" b="0" i="1" dirty="0">
                            <a:latin typeface="Cambria Math" panose="02040503050406030204" pitchFamily="18" charset="0"/>
                          </a:rPr>
                          <m:t>𝐾</m:t>
                        </m:r>
                      </m:e>
                    </m:acc>
                  </m:oMath>
                </a14:m>
                <a:r>
                  <a:rPr lang="en-US" b="0" dirty="0"/>
                  <a:t> is the given capital stock, and </a:t>
                </a:r>
                <a14:m>
                  <m:oMath xmlns:m="http://schemas.openxmlformats.org/officeDocument/2006/math">
                    <m:r>
                      <a:rPr lang="en-US" b="0" i="1" dirty="0" smtClean="0">
                        <a:latin typeface="Cambria Math" panose="02040503050406030204" pitchFamily="18" charset="0"/>
                      </a:rPr>
                      <m:t>𝑁</m:t>
                    </m:r>
                  </m:oMath>
                </a14:m>
                <a:r>
                  <a:rPr lang="en-US" b="0" dirty="0"/>
                  <a:t> is how much labour is employed.</a:t>
                </a:r>
                <a:endParaRPr lang="en-GB" b="0" dirty="0"/>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LABOUR DEMAND</a:t>
            </a:r>
          </a:p>
        </p:txBody>
      </p:sp>
    </p:spTree>
    <p:extLst>
      <p:ext uri="{BB962C8B-B14F-4D97-AF65-F5344CB8AC3E}">
        <p14:creationId xmlns:p14="http://schemas.microsoft.com/office/powerpoint/2010/main" val="1714661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Simple Classical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US" b="0" dirty="0"/>
                  <a:t>Profit maximization is given by: </a:t>
                </a:r>
              </a:p>
              <a:p>
                <a:endParaRPr lang="en-US" b="0" dirty="0"/>
              </a:p>
              <a:p>
                <a:pPr/>
                <a14:m>
                  <m:oMathPara xmlns:m="http://schemas.openxmlformats.org/officeDocument/2006/math">
                    <m:oMathParaPr>
                      <m:jc m:val="centerGroup"/>
                    </m:oMathParaPr>
                    <m:oMath xmlns:m="http://schemas.openxmlformats.org/officeDocument/2006/math">
                      <m:func>
                        <m:funcPr>
                          <m:ctrlPr>
                            <a:rPr lang="en-GB" b="0" i="1" smtClean="0">
                              <a:latin typeface="Cambria Math" panose="02040503050406030204" pitchFamily="18" charset="0"/>
                            </a:rPr>
                          </m:ctrlPr>
                        </m:funcPr>
                        <m:fName>
                          <m:r>
                            <m:rPr>
                              <m:sty m:val="p"/>
                            </m:rPr>
                            <a:rPr lang="en-GB" b="0" i="0" smtClean="0">
                              <a:latin typeface="Cambria Math" panose="02040503050406030204" pitchFamily="18" charset="0"/>
                            </a:rPr>
                            <m:t>max</m:t>
                          </m:r>
                        </m:fName>
                        <m:e>
                          <m:d>
                            <m:dPr>
                              <m:ctrlPr>
                                <a:rPr lang="en-GB" b="0" i="1" smtClean="0">
                                  <a:latin typeface="Cambria Math" panose="02040503050406030204" pitchFamily="18" charset="0"/>
                                </a:rPr>
                              </m:ctrlPr>
                            </m:dPr>
                            <m:e>
                              <m:r>
                                <a:rPr lang="en-GB" b="0" i="1" smtClean="0">
                                  <a:latin typeface="Cambria Math" panose="02040503050406030204" pitchFamily="18" charset="0"/>
                                </a:rPr>
                                <m:t>𝜋</m:t>
                              </m:r>
                            </m:e>
                          </m:d>
                        </m:e>
                      </m:func>
                      <m:r>
                        <a:rPr lang="en-GB" b="0" i="1" smtClean="0">
                          <a:latin typeface="Cambria Math" panose="02040503050406030204" pitchFamily="18" charset="0"/>
                        </a:rPr>
                        <m:t>=</m:t>
                      </m:r>
                      <m:r>
                        <a:rPr lang="en-GB" b="0" i="1" smtClean="0">
                          <a:latin typeface="Cambria Math" panose="02040503050406030204" pitchFamily="18" charset="0"/>
                        </a:rPr>
                        <m:t>𝑃𝑌</m:t>
                      </m:r>
                      <m:r>
                        <a:rPr lang="en-GB" b="0" i="1" smtClean="0">
                          <a:latin typeface="Cambria Math" panose="02040503050406030204" pitchFamily="18" charset="0"/>
                        </a:rPr>
                        <m:t>−</m:t>
                      </m:r>
                      <m:r>
                        <a:rPr lang="en-GB" b="0" i="1" smtClean="0">
                          <a:latin typeface="Cambria Math" panose="02040503050406030204" pitchFamily="18" charset="0"/>
                        </a:rPr>
                        <m:t>𝑊𝑁</m:t>
                      </m:r>
                    </m:oMath>
                  </m:oMathPara>
                </a14:m>
                <a:endParaRPr lang="en-US" b="0" dirty="0"/>
              </a:p>
              <a:p>
                <a:endParaRPr lang="en-US" b="0" dirty="0"/>
              </a:p>
              <a:p>
                <a:r>
                  <a:rPr lang="en-US" b="0" dirty="0"/>
                  <a:t>Where </a:t>
                </a:r>
                <a14:m>
                  <m:oMath xmlns:m="http://schemas.openxmlformats.org/officeDocument/2006/math">
                    <m:r>
                      <a:rPr lang="en-GB" b="0" i="1" smtClean="0">
                        <a:latin typeface="Cambria Math" panose="02040503050406030204" pitchFamily="18" charset="0"/>
                      </a:rPr>
                      <m:t>𝜋</m:t>
                    </m:r>
                  </m:oMath>
                </a14:m>
                <a:r>
                  <a:rPr lang="en-US" b="0" dirty="0"/>
                  <a:t> is nominal profit, </a:t>
                </a:r>
                <a14:m>
                  <m:oMath xmlns:m="http://schemas.openxmlformats.org/officeDocument/2006/math">
                    <m:r>
                      <a:rPr lang="en-GB" b="0" i="1" smtClean="0">
                        <a:latin typeface="Cambria Math" panose="02040503050406030204" pitchFamily="18" charset="0"/>
                      </a:rPr>
                      <m:t>𝑃</m:t>
                    </m:r>
                  </m:oMath>
                </a14:m>
                <a:r>
                  <a:rPr lang="en-US" b="0" dirty="0"/>
                  <a:t> is the product price, and </a:t>
                </a:r>
                <a14:m>
                  <m:oMath xmlns:m="http://schemas.openxmlformats.org/officeDocument/2006/math">
                    <m:r>
                      <a:rPr lang="en-GB" b="0" i="1" smtClean="0">
                        <a:latin typeface="Cambria Math" panose="02040503050406030204" pitchFamily="18" charset="0"/>
                      </a:rPr>
                      <m:t>𝑊</m:t>
                    </m:r>
                  </m:oMath>
                </a14:m>
                <a:r>
                  <a:rPr lang="en-US" b="0" dirty="0"/>
                  <a:t> is the nominal wage.</a:t>
                </a:r>
              </a:p>
              <a:p>
                <a:endParaRPr lang="en-US" b="0" dirty="0"/>
              </a:p>
              <a:p>
                <a:r>
                  <a:rPr lang="en-US" b="0" dirty="0"/>
                  <a:t>We take the first-order conditions of profit with respect to employment:</a:t>
                </a:r>
              </a:p>
              <a:p>
                <a:endParaRPr lang="en-GB" b="0" dirty="0"/>
              </a:p>
              <a:p>
                <a:endParaRPr lang="en-GB" b="0" dirty="0"/>
              </a:p>
              <a:p>
                <a:r>
                  <a:rPr lang="en-GB" b="0" dirty="0"/>
                  <a:t>And rearrange to show the marginal product of labour equals the real wage:</a:t>
                </a:r>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PROFIT MAXIMISATION</a:t>
            </a:r>
          </a:p>
        </p:txBody>
      </p:sp>
    </p:spTree>
    <p:extLst>
      <p:ext uri="{BB962C8B-B14F-4D97-AF65-F5344CB8AC3E}">
        <p14:creationId xmlns:p14="http://schemas.microsoft.com/office/powerpoint/2010/main" val="3130959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Simple Classical Model</a:t>
            </a:r>
          </a:p>
        </p:txBody>
      </p:sp>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b="0" dirty="0"/>
              <a:t>Based on the previous derivation the labour demand curve is:</a:t>
            </a:r>
          </a:p>
          <a:p>
            <a:endParaRPr lang="en-GB" b="0" dirty="0"/>
          </a:p>
          <a:p>
            <a:endParaRPr lang="en-GB" b="0" dirty="0"/>
          </a:p>
          <a:p>
            <a:r>
              <a:rPr lang="en-GB" b="0" dirty="0"/>
              <a:t>We can take logs of this equation so that:</a:t>
            </a:r>
          </a:p>
          <a:p>
            <a:endParaRPr lang="en-GB" b="0" dirty="0"/>
          </a:p>
          <a:p>
            <a:endParaRPr lang="en-GB" b="0" dirty="0"/>
          </a:p>
          <a:p>
            <a:r>
              <a:rPr lang="en-GB" b="0" dirty="0"/>
              <a:t>This equation to shows the relationship between the real wage and employment. The relationship is negative i.e., a standard downward sloping labour demand curve.</a:t>
            </a:r>
          </a:p>
        </p:txBody>
      </p:sp>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LABOUR DEMAND CURVE</a:t>
            </a:r>
          </a:p>
        </p:txBody>
      </p:sp>
    </p:spTree>
    <p:extLst>
      <p:ext uri="{BB962C8B-B14F-4D97-AF65-F5344CB8AC3E}">
        <p14:creationId xmlns:p14="http://schemas.microsoft.com/office/powerpoint/2010/main" val="15273708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5B2BD7-ACAE-4595-8069-FE2C0A6DF2DF}"/>
              </a:ext>
            </a:extLst>
          </p:cNvPr>
          <p:cNvSpPr>
            <a:spLocks noGrp="1"/>
          </p:cNvSpPr>
          <p:nvPr>
            <p:ph type="title"/>
          </p:nvPr>
        </p:nvSpPr>
        <p:spPr/>
        <p:txBody>
          <a:bodyPr/>
          <a:lstStyle/>
          <a:p>
            <a:r>
              <a:rPr lang="en-GB" dirty="0"/>
              <a:t>Simple Classical Model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3AE2ED4-D365-40B0-A6D4-3C19D5C57C0B}"/>
                  </a:ext>
                </a:extLst>
              </p:cNvPr>
              <p:cNvSpPr>
                <a:spLocks noGrp="1"/>
              </p:cNvSpPr>
              <p:nvPr>
                <p:ph idx="1"/>
              </p:nvPr>
            </p:nvSpPr>
            <p:spPr/>
            <p:txBody>
              <a:bodyPr/>
              <a:lstStyle/>
              <a:p>
                <a:endParaRPr lang="en-GB" b="0" dirty="0"/>
              </a:p>
              <a:p>
                <a:r>
                  <a:rPr lang="en-GB" b="0" dirty="0"/>
                  <a:t>Households want to maximise their utility function:</a:t>
                </a:r>
              </a:p>
              <a:p>
                <a:endParaRPr lang="en-GB" b="0" dirty="0"/>
              </a:p>
              <a:p>
                <a:endParaRPr lang="en-GB" b="0" dirty="0"/>
              </a:p>
              <a:p>
                <a:r>
                  <a:rPr lang="en-GB" b="0" dirty="0"/>
                  <a:t>Where U is household utility, C is consumption, and </a:t>
                </a:r>
                <a14:m>
                  <m:oMath xmlns:m="http://schemas.openxmlformats.org/officeDocument/2006/math">
                    <m:r>
                      <a:rPr lang="en-GB" b="0" i="1" smtClean="0">
                        <a:latin typeface="Cambria Math" panose="02040503050406030204" pitchFamily="18" charset="0"/>
                      </a:rPr>
                      <m:t>𝛾</m:t>
                    </m:r>
                    <m:r>
                      <a:rPr lang="en-GB" b="0" i="1" smtClean="0">
                        <a:latin typeface="Cambria Math" panose="02040503050406030204" pitchFamily="18" charset="0"/>
                      </a:rPr>
                      <m:t>&gt;1</m:t>
                    </m:r>
                  </m:oMath>
                </a14:m>
                <a:r>
                  <a:rPr lang="en-GB" b="0" dirty="0"/>
                  <a:t> is a parameter.</a:t>
                </a:r>
              </a:p>
              <a:p>
                <a:endParaRPr lang="en-GB" b="0" dirty="0"/>
              </a:p>
              <a:p>
                <a:endParaRPr lang="en-GB" b="0" dirty="0"/>
              </a:p>
              <a:p>
                <a:r>
                  <a:rPr lang="en-GB" b="0" dirty="0"/>
                  <a:t>The household budget constraint says consumption equals the real wage multiplied by hours worked:</a:t>
                </a:r>
              </a:p>
            </p:txBody>
          </p:sp>
        </mc:Choice>
        <mc:Fallback xmlns="">
          <p:sp>
            <p:nvSpPr>
              <p:cNvPr id="4" name="Content Placeholder 3">
                <a:extLst>
                  <a:ext uri="{FF2B5EF4-FFF2-40B4-BE49-F238E27FC236}">
                    <a16:creationId xmlns:a16="http://schemas.microsoft.com/office/drawing/2014/main" id="{33AE2ED4-D365-40B0-A6D4-3C19D5C57C0B}"/>
                  </a:ext>
                </a:extLst>
              </p:cNvPr>
              <p:cNvSpPr>
                <a:spLocks noGrp="1" noRot="1" noChangeAspect="1" noMove="1" noResize="1" noEditPoints="1" noAdjustHandles="1" noChangeArrowheads="1" noChangeShapeType="1" noTextEdit="1"/>
              </p:cNvSpPr>
              <p:nvPr>
                <p:ph idx="1"/>
              </p:nvPr>
            </p:nvSpPr>
            <p:spPr>
              <a:blipFill>
                <a:blip r:embed="rId2"/>
                <a:stretch>
                  <a:fillRect l="-1650" r="-1578"/>
                </a:stretch>
              </a:blipFill>
            </p:spPr>
            <p:txBody>
              <a:bodyPr/>
              <a:lstStyle/>
              <a:p>
                <a:r>
                  <a:rPr lang="en-GB">
                    <a:noFill/>
                  </a:rPr>
                  <a:t> </a:t>
                </a:r>
              </a:p>
            </p:txBody>
          </p:sp>
        </mc:Fallback>
      </mc:AlternateContent>
      <p:sp>
        <p:nvSpPr>
          <p:cNvPr id="5" name="TextBox 4"/>
          <p:cNvSpPr txBox="1"/>
          <p:nvPr/>
        </p:nvSpPr>
        <p:spPr>
          <a:xfrm>
            <a:off x="230659" y="1008000"/>
            <a:ext cx="8600303" cy="338554"/>
          </a:xfrm>
          <a:prstGeom prst="rect">
            <a:avLst/>
          </a:prstGeom>
          <a:noFill/>
        </p:spPr>
        <p:txBody>
          <a:bodyPr wrap="square" rtlCol="0">
            <a:spAutoFit/>
          </a:bodyPr>
          <a:lstStyle/>
          <a:p>
            <a:r>
              <a:rPr lang="en-GB" sz="1600" b="1" dirty="0"/>
              <a:t>LABOUR SUPPLY CURVE</a:t>
            </a:r>
          </a:p>
        </p:txBody>
      </p:sp>
    </p:spTree>
    <p:extLst>
      <p:ext uri="{BB962C8B-B14F-4D97-AF65-F5344CB8AC3E}">
        <p14:creationId xmlns:p14="http://schemas.microsoft.com/office/powerpoint/2010/main" val="40551575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3ccb5d26-5fbb-4ba0-8554-b40b3c710bfb"/>
</p:tagLst>
</file>

<file path=ppt/theme/theme1.xml><?xml version="1.0" encoding="utf-8"?>
<a:theme xmlns:a="http://schemas.openxmlformats.org/drawingml/2006/main" name="Office Theme">
  <a:themeElements>
    <a:clrScheme name="LUBS Undergraduate Colours">
      <a:dk1>
        <a:srgbClr val="000000"/>
      </a:dk1>
      <a:lt1>
        <a:srgbClr val="FFFFFF"/>
      </a:lt1>
      <a:dk2>
        <a:srgbClr val="000000"/>
      </a:dk2>
      <a:lt2>
        <a:srgbClr val="FFFFFF"/>
      </a:lt2>
      <a:accent1>
        <a:srgbClr val="7AB51D"/>
      </a:accent1>
      <a:accent2>
        <a:srgbClr val="487218"/>
      </a:accent2>
      <a:accent3>
        <a:srgbClr val="2A4A0F"/>
      </a:accent3>
      <a:accent4>
        <a:srgbClr val="E4F0D2"/>
      </a:accent4>
      <a:accent5>
        <a:srgbClr val="B6C7A3"/>
      </a:accent5>
      <a:accent6>
        <a:srgbClr val="7F926F"/>
      </a:accent6>
      <a:hlink>
        <a:srgbClr val="487218"/>
      </a:hlink>
      <a:folHlink>
        <a:srgbClr val="7AB51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5453</TotalTime>
  <Words>2277</Words>
  <Application>Microsoft Office PowerPoint</Application>
  <PresentationFormat>On-screen Show (4:3)</PresentationFormat>
  <Paragraphs>246</Paragraphs>
  <Slides>36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Cambria Math</vt:lpstr>
      <vt:lpstr>Geneva</vt:lpstr>
      <vt:lpstr>Office Theme</vt:lpstr>
      <vt:lpstr>LUBS2610 Intermediate Macroeconomics  Semester 1, 2023-24 T.Gwiazdowski@leeds.ac.uk </vt:lpstr>
      <vt:lpstr>Content</vt:lpstr>
      <vt:lpstr>Topic 1 - Classical, Two-Period, and RBC Model  Mitchell et al. 2019 Chapter 11 &amp; 12 Burda &amp; Wyplosz 2022 Chapter 6.1-6.3 &amp; Chapter 8.1-8.2  </vt:lpstr>
      <vt:lpstr>Topic Overview</vt:lpstr>
      <vt:lpstr>Simple Classical Model</vt:lpstr>
      <vt:lpstr>Simple Classical Model</vt:lpstr>
      <vt:lpstr>Simple Classical Model</vt:lpstr>
      <vt:lpstr>Simple Classical Model</vt:lpstr>
      <vt:lpstr>Simple Classical Model</vt:lpstr>
      <vt:lpstr>Simple Classical Model</vt:lpstr>
      <vt:lpstr>Simple Classical Model</vt:lpstr>
      <vt:lpstr>Simple Classical Model</vt:lpstr>
      <vt:lpstr>Simple Classical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Two-Period Model</vt:lpstr>
      <vt:lpstr>Real Business Cycle Model</vt:lpstr>
      <vt:lpstr>Real Business Cycle Model</vt:lpstr>
      <vt:lpstr>Real Business Cycle Model</vt:lpstr>
      <vt:lpstr>Real Business Cycle Model</vt:lpstr>
      <vt:lpstr>Topic 1 -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Wilson</dc:creator>
  <cp:lastModifiedBy>Tadeusz Gwiazdowski</cp:lastModifiedBy>
  <cp:revision>117</cp:revision>
  <cp:lastPrinted>2018-10-03T10:38:27Z</cp:lastPrinted>
  <dcterms:created xsi:type="dcterms:W3CDTF">2017-11-14T11:10:02Z</dcterms:created>
  <dcterms:modified xsi:type="dcterms:W3CDTF">2023-10-02T11:02:37Z</dcterms:modified>
</cp:coreProperties>
</file>

<file path=docProps/thumbnail.jpeg>
</file>